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355" r:id="rId3"/>
    <p:sldId id="266" r:id="rId4"/>
    <p:sldId id="267" r:id="rId5"/>
    <p:sldId id="268" r:id="rId6"/>
    <p:sldId id="269" r:id="rId7"/>
    <p:sldId id="270" r:id="rId8"/>
    <p:sldId id="354" r:id="rId9"/>
    <p:sldId id="271" r:id="rId10"/>
    <p:sldId id="342" r:id="rId11"/>
    <p:sldId id="343" r:id="rId12"/>
    <p:sldId id="348" r:id="rId13"/>
    <p:sldId id="349" r:id="rId14"/>
    <p:sldId id="347" r:id="rId15"/>
    <p:sldId id="353" r:id="rId16"/>
    <p:sldId id="344" r:id="rId17"/>
    <p:sldId id="272" r:id="rId18"/>
    <p:sldId id="346" r:id="rId19"/>
    <p:sldId id="352" r:id="rId20"/>
    <p:sldId id="345" r:id="rId21"/>
    <p:sldId id="350" r:id="rId22"/>
    <p:sldId id="351" r:id="rId23"/>
    <p:sldId id="327" r:id="rId24"/>
    <p:sldId id="296" r:id="rId25"/>
    <p:sldId id="32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22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9AC75D-7388-4DF4-B6F9-62FC841B3DE0}"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B46C7FB9-142C-494A-977C-5B81424BF7D5}">
      <dgm:prSet phldrT="[Text]"/>
      <dgm:spPr/>
      <dgm:t>
        <a:bodyPr/>
        <a:lstStyle/>
        <a:p>
          <a:r>
            <a:rPr lang="en-US" dirty="0" err="1">
              <a:latin typeface="#9Slide07 IcielBaliho Script" pitchFamily="2" charset="0"/>
            </a:rPr>
            <a:t>Thời</a:t>
          </a:r>
          <a:r>
            <a:rPr lang="en-US" dirty="0">
              <a:latin typeface="#9Slide07 IcielBaliho Script" pitchFamily="2" charset="0"/>
            </a:rPr>
            <a:t> </a:t>
          </a:r>
          <a:r>
            <a:rPr lang="en-US" dirty="0" err="1">
              <a:latin typeface="#9Slide07 IcielBaliho Script" pitchFamily="2" charset="0"/>
            </a:rPr>
            <a:t>gian</a:t>
          </a:r>
          <a:r>
            <a:rPr lang="en-US" dirty="0">
              <a:latin typeface="#9Slide07 IcielBaliho Script" pitchFamily="2" charset="0"/>
            </a:rPr>
            <a:t> 2 </a:t>
          </a:r>
          <a:r>
            <a:rPr lang="en-US" dirty="0" err="1">
              <a:latin typeface="#9Slide07 IcielBaliho Script" pitchFamily="2" charset="0"/>
            </a:rPr>
            <a:t>phút</a:t>
          </a:r>
          <a:r>
            <a:rPr lang="en-US" dirty="0">
              <a:latin typeface="#9Slide07 IcielBaliho Script" pitchFamily="2" charset="0"/>
            </a:rPr>
            <a:t>, </a:t>
          </a:r>
          <a:r>
            <a:rPr lang="en-US" dirty="0" err="1">
              <a:latin typeface="#9Slide07 IcielBaliho Script" pitchFamily="2" charset="0"/>
            </a:rPr>
            <a:t>trả</a:t>
          </a:r>
          <a:r>
            <a:rPr lang="en-US" dirty="0">
              <a:latin typeface="#9Slide07 IcielBaliho Script" pitchFamily="2" charset="0"/>
            </a:rPr>
            <a:t> </a:t>
          </a:r>
          <a:r>
            <a:rPr lang="en-US" dirty="0" err="1">
              <a:latin typeface="#9Slide07 IcielBaliho Script" pitchFamily="2" charset="0"/>
            </a:rPr>
            <a:t>lời</a:t>
          </a:r>
          <a:r>
            <a:rPr lang="en-US" dirty="0">
              <a:latin typeface="#9Slide07 IcielBaliho Script" pitchFamily="2" charset="0"/>
            </a:rPr>
            <a:t> </a:t>
          </a:r>
          <a:r>
            <a:rPr lang="en-US" dirty="0" err="1">
              <a:latin typeface="#9Slide07 IcielBaliho Script" pitchFamily="2" charset="0"/>
            </a:rPr>
            <a:t>trên</a:t>
          </a:r>
          <a:r>
            <a:rPr lang="en-US" dirty="0">
              <a:latin typeface="#9Slide07 IcielBaliho Script" pitchFamily="2" charset="0"/>
            </a:rPr>
            <a:t> </a:t>
          </a:r>
          <a:r>
            <a:rPr lang="en-US" dirty="0" err="1">
              <a:latin typeface="#9Slide07 IcielBaliho Script" pitchFamily="2" charset="0"/>
            </a:rPr>
            <a:t>giấy</a:t>
          </a:r>
          <a:r>
            <a:rPr lang="en-US" dirty="0">
              <a:latin typeface="#9Slide07 IcielBaliho Script" pitchFamily="2" charset="0"/>
            </a:rPr>
            <a:t> note</a:t>
          </a:r>
        </a:p>
      </dgm:t>
    </dgm:pt>
    <dgm:pt modelId="{4BEEA503-BEBA-4C7E-8174-B7F46A6EA614}" type="parTrans" cxnId="{7A6338C6-EABB-4AC2-9875-EEDC3603BA70}">
      <dgm:prSet/>
      <dgm:spPr/>
      <dgm:t>
        <a:bodyPr/>
        <a:lstStyle/>
        <a:p>
          <a:endParaRPr lang="en-US"/>
        </a:p>
      </dgm:t>
    </dgm:pt>
    <dgm:pt modelId="{290F6212-6485-490B-B31C-B629624D9BEB}" type="sibTrans" cxnId="{7A6338C6-EABB-4AC2-9875-EEDC3603BA70}">
      <dgm:prSet/>
      <dgm:spPr/>
      <dgm:t>
        <a:bodyPr/>
        <a:lstStyle/>
        <a:p>
          <a:endParaRPr lang="en-US"/>
        </a:p>
      </dgm:t>
    </dgm:pt>
    <dgm:pt modelId="{8EFE09F8-2C55-4D71-B784-4B2BE64C1117}">
      <dgm:prSet phldrT="[Text]"/>
      <dgm:spPr/>
      <dgm:t>
        <a:bodyPr/>
        <a:lstStyle/>
        <a:p>
          <a:r>
            <a:rPr lang="en-US" dirty="0" err="1">
              <a:latin typeface="#9Slide07 IcielBaliho Script" pitchFamily="2" charset="0"/>
            </a:rPr>
            <a:t>Viết</a:t>
          </a:r>
          <a:r>
            <a:rPr lang="en-US" dirty="0">
              <a:latin typeface="#9Slide07 IcielBaliho Script" pitchFamily="2" charset="0"/>
            </a:rPr>
            <a:t> </a:t>
          </a:r>
          <a:r>
            <a:rPr lang="en-US" dirty="0" err="1">
              <a:latin typeface="#9Slide07 IcielBaliho Script" pitchFamily="2" charset="0"/>
            </a:rPr>
            <a:t>tên</a:t>
          </a:r>
          <a:r>
            <a:rPr lang="en-US" dirty="0">
              <a:latin typeface="#9Slide07 IcielBaliho Script" pitchFamily="2" charset="0"/>
            </a:rPr>
            <a:t> </a:t>
          </a:r>
          <a:r>
            <a:rPr lang="en-US" dirty="0" err="1">
              <a:latin typeface="#9Slide07 IcielBaliho Script" pitchFamily="2" charset="0"/>
            </a:rPr>
            <a:t>các</a:t>
          </a:r>
          <a:r>
            <a:rPr lang="en-US" dirty="0">
              <a:latin typeface="#9Slide07 IcielBaliho Script" pitchFamily="2" charset="0"/>
            </a:rPr>
            <a:t> </a:t>
          </a:r>
          <a:r>
            <a:rPr lang="en-US" dirty="0" err="1">
              <a:latin typeface="#9Slide07 IcielBaliho Script" pitchFamily="2" charset="0"/>
            </a:rPr>
            <a:t>thương</a:t>
          </a:r>
          <a:r>
            <a:rPr lang="en-US" dirty="0">
              <a:latin typeface="#9Slide07 IcielBaliho Script" pitchFamily="2" charset="0"/>
            </a:rPr>
            <a:t> </a:t>
          </a:r>
          <a:r>
            <a:rPr lang="en-US" dirty="0" err="1">
              <a:latin typeface="#9Slide07 IcielBaliho Script" pitchFamily="2" charset="0"/>
            </a:rPr>
            <a:t>hiệu</a:t>
          </a:r>
          <a:r>
            <a:rPr lang="en-US" dirty="0">
              <a:latin typeface="#9Slide07 IcielBaliho Script" pitchFamily="2" charset="0"/>
            </a:rPr>
            <a:t> qua </a:t>
          </a:r>
          <a:r>
            <a:rPr lang="en-US" dirty="0" err="1">
              <a:latin typeface="#9Slide07 IcielBaliho Script" pitchFamily="2" charset="0"/>
            </a:rPr>
            <a:t>hình</a:t>
          </a:r>
          <a:r>
            <a:rPr lang="en-US" dirty="0">
              <a:latin typeface="#9Slide07 IcielBaliho Script" pitchFamily="2" charset="0"/>
            </a:rPr>
            <a:t> </a:t>
          </a:r>
          <a:r>
            <a:rPr lang="en-US" dirty="0" err="1">
              <a:latin typeface="#9Slide07 IcielBaliho Script" pitchFamily="2" charset="0"/>
            </a:rPr>
            <a:t>ảnh</a:t>
          </a:r>
          <a:endParaRPr lang="en-US" dirty="0">
            <a:latin typeface="#9Slide07 IcielBaliho Script" pitchFamily="2" charset="0"/>
          </a:endParaRPr>
        </a:p>
      </dgm:t>
    </dgm:pt>
    <dgm:pt modelId="{A04B6475-FF67-4C66-B975-3683E7B90264}" type="parTrans" cxnId="{AE206B73-BCBA-442E-BA36-A985CAAB997A}">
      <dgm:prSet/>
      <dgm:spPr/>
      <dgm:t>
        <a:bodyPr/>
        <a:lstStyle/>
        <a:p>
          <a:endParaRPr lang="en-US"/>
        </a:p>
      </dgm:t>
    </dgm:pt>
    <dgm:pt modelId="{0CAA9A4C-605D-4FCE-9A04-C6BA7F65B475}" type="sibTrans" cxnId="{AE206B73-BCBA-442E-BA36-A985CAAB997A}">
      <dgm:prSet/>
      <dgm:spPr/>
      <dgm:t>
        <a:bodyPr/>
        <a:lstStyle/>
        <a:p>
          <a:endParaRPr lang="en-US"/>
        </a:p>
      </dgm:t>
    </dgm:pt>
    <dgm:pt modelId="{6874BFFF-34EB-408A-B51D-E43708FFCF75}">
      <dgm:prSet phldrT="[Text]"/>
      <dgm:spPr/>
      <dgm:t>
        <a:bodyPr/>
        <a:lstStyle/>
        <a:p>
          <a:r>
            <a:rPr lang="en-US" dirty="0" err="1">
              <a:solidFill>
                <a:srgbClr val="002060"/>
              </a:solidFill>
              <a:latin typeface="#9Slide07 IcielBaliho Script" pitchFamily="2" charset="0"/>
            </a:rPr>
            <a:t>Chấm</a:t>
          </a:r>
          <a:r>
            <a:rPr lang="en-US" dirty="0">
              <a:solidFill>
                <a:srgbClr val="002060"/>
              </a:solidFill>
              <a:latin typeface="#9Slide07 IcielBaliho Script" pitchFamily="2" charset="0"/>
            </a:rPr>
            <a:t> </a:t>
          </a:r>
          <a:r>
            <a:rPr lang="en-US" dirty="0" err="1">
              <a:solidFill>
                <a:srgbClr val="002060"/>
              </a:solidFill>
              <a:latin typeface="#9Slide07 IcielBaliho Script" pitchFamily="2" charset="0"/>
            </a:rPr>
            <a:t>điểm</a:t>
          </a:r>
          <a:r>
            <a:rPr lang="en-US" dirty="0">
              <a:solidFill>
                <a:srgbClr val="002060"/>
              </a:solidFill>
              <a:latin typeface="#9Slide07 IcielBaliho Script" pitchFamily="2" charset="0"/>
            </a:rPr>
            <a:t> </a:t>
          </a:r>
          <a:r>
            <a:rPr lang="en-US" dirty="0" err="1">
              <a:solidFill>
                <a:srgbClr val="002060"/>
              </a:solidFill>
              <a:latin typeface="#9Slide07 IcielBaliho Script" pitchFamily="2" charset="0"/>
            </a:rPr>
            <a:t>chéo</a:t>
          </a:r>
          <a:r>
            <a:rPr lang="en-US" dirty="0">
              <a:solidFill>
                <a:srgbClr val="002060"/>
              </a:solidFill>
              <a:latin typeface="#9Slide07 IcielBaliho Script" pitchFamily="2" charset="0"/>
            </a:rPr>
            <a:t>, 1 </a:t>
          </a:r>
          <a:r>
            <a:rPr lang="en-US" dirty="0" err="1">
              <a:solidFill>
                <a:srgbClr val="002060"/>
              </a:solidFill>
              <a:latin typeface="#9Slide07 IcielBaliho Script" pitchFamily="2" charset="0"/>
            </a:rPr>
            <a:t>điểm</a:t>
          </a:r>
          <a:r>
            <a:rPr lang="en-US" dirty="0">
              <a:solidFill>
                <a:srgbClr val="002060"/>
              </a:solidFill>
              <a:latin typeface="#9Slide07 IcielBaliho Script" pitchFamily="2" charset="0"/>
            </a:rPr>
            <a:t>/</a:t>
          </a:r>
          <a:r>
            <a:rPr lang="en-US" dirty="0" err="1">
              <a:solidFill>
                <a:srgbClr val="002060"/>
              </a:solidFill>
              <a:latin typeface="#9Slide07 IcielBaliho Script" pitchFamily="2" charset="0"/>
            </a:rPr>
            <a:t>đáp</a:t>
          </a:r>
          <a:r>
            <a:rPr lang="en-US" dirty="0">
              <a:solidFill>
                <a:srgbClr val="002060"/>
              </a:solidFill>
              <a:latin typeface="#9Slide07 IcielBaliho Script" pitchFamily="2" charset="0"/>
            </a:rPr>
            <a:t> </a:t>
          </a:r>
          <a:r>
            <a:rPr lang="en-US" dirty="0" err="1">
              <a:solidFill>
                <a:srgbClr val="002060"/>
              </a:solidFill>
              <a:latin typeface="#9Slide07 IcielBaliho Script" pitchFamily="2" charset="0"/>
            </a:rPr>
            <a:t>án</a:t>
          </a:r>
          <a:r>
            <a:rPr lang="en-US" dirty="0">
              <a:solidFill>
                <a:srgbClr val="002060"/>
              </a:solidFill>
              <a:latin typeface="#9Slide07 IcielBaliho Script" pitchFamily="2" charset="0"/>
            </a:rPr>
            <a:t> </a:t>
          </a:r>
          <a:r>
            <a:rPr lang="en-US" dirty="0" err="1">
              <a:solidFill>
                <a:srgbClr val="002060"/>
              </a:solidFill>
              <a:latin typeface="#9Slide07 IcielBaliho Script" pitchFamily="2" charset="0"/>
            </a:rPr>
            <a:t>đúng</a:t>
          </a:r>
          <a:endParaRPr lang="en-US" dirty="0">
            <a:solidFill>
              <a:srgbClr val="002060"/>
            </a:solidFill>
            <a:latin typeface="#9Slide07 IcielBaliho Script" pitchFamily="2" charset="0"/>
          </a:endParaRPr>
        </a:p>
      </dgm:t>
    </dgm:pt>
    <dgm:pt modelId="{1E99FC02-EA6D-4500-8E88-0B770390375F}" type="parTrans" cxnId="{F8A77DF3-4457-42BF-93BE-ED83577045B1}">
      <dgm:prSet/>
      <dgm:spPr/>
      <dgm:t>
        <a:bodyPr/>
        <a:lstStyle/>
        <a:p>
          <a:endParaRPr lang="en-US"/>
        </a:p>
      </dgm:t>
    </dgm:pt>
    <dgm:pt modelId="{FBCDA8B8-10FC-4BF0-96FC-B274FBC7AFFB}" type="sibTrans" cxnId="{F8A77DF3-4457-42BF-93BE-ED83577045B1}">
      <dgm:prSet/>
      <dgm:spPr/>
      <dgm:t>
        <a:bodyPr/>
        <a:lstStyle/>
        <a:p>
          <a:endParaRPr lang="en-US"/>
        </a:p>
      </dgm:t>
    </dgm:pt>
    <dgm:pt modelId="{F0C96464-21EF-49F7-97B2-5E47B83B2208}" type="pres">
      <dgm:prSet presAssocID="{EC9AC75D-7388-4DF4-B6F9-62FC841B3DE0}" presName="linear" presStyleCnt="0">
        <dgm:presLayoutVars>
          <dgm:dir/>
          <dgm:animLvl val="lvl"/>
          <dgm:resizeHandles val="exact"/>
        </dgm:presLayoutVars>
      </dgm:prSet>
      <dgm:spPr/>
      <dgm:t>
        <a:bodyPr/>
        <a:lstStyle/>
        <a:p>
          <a:endParaRPr lang="en-US"/>
        </a:p>
      </dgm:t>
    </dgm:pt>
    <dgm:pt modelId="{597CBC55-450D-4643-873F-D4209374A74C}" type="pres">
      <dgm:prSet presAssocID="{B46C7FB9-142C-494A-977C-5B81424BF7D5}" presName="parentLin" presStyleCnt="0"/>
      <dgm:spPr/>
    </dgm:pt>
    <dgm:pt modelId="{A58BB1B1-8C72-4764-A8ED-1DF07938541D}" type="pres">
      <dgm:prSet presAssocID="{B46C7FB9-142C-494A-977C-5B81424BF7D5}" presName="parentLeftMargin" presStyleLbl="node1" presStyleIdx="0" presStyleCnt="3"/>
      <dgm:spPr/>
      <dgm:t>
        <a:bodyPr/>
        <a:lstStyle/>
        <a:p>
          <a:endParaRPr lang="en-US"/>
        </a:p>
      </dgm:t>
    </dgm:pt>
    <dgm:pt modelId="{5672580C-C168-4592-94FA-34CA11D395B6}" type="pres">
      <dgm:prSet presAssocID="{B46C7FB9-142C-494A-977C-5B81424BF7D5}" presName="parentText" presStyleLbl="node1" presStyleIdx="0" presStyleCnt="3" custScaleX="130152">
        <dgm:presLayoutVars>
          <dgm:chMax val="0"/>
          <dgm:bulletEnabled val="1"/>
        </dgm:presLayoutVars>
      </dgm:prSet>
      <dgm:spPr/>
      <dgm:t>
        <a:bodyPr/>
        <a:lstStyle/>
        <a:p>
          <a:endParaRPr lang="en-US"/>
        </a:p>
      </dgm:t>
    </dgm:pt>
    <dgm:pt modelId="{56FCD2FF-2722-4417-9ECE-072F072B8275}" type="pres">
      <dgm:prSet presAssocID="{B46C7FB9-142C-494A-977C-5B81424BF7D5}" presName="negativeSpace" presStyleCnt="0"/>
      <dgm:spPr/>
    </dgm:pt>
    <dgm:pt modelId="{7E716B00-6656-4808-A2C0-13053D54681F}" type="pres">
      <dgm:prSet presAssocID="{B46C7FB9-142C-494A-977C-5B81424BF7D5}" presName="childText" presStyleLbl="conFgAcc1" presStyleIdx="0" presStyleCnt="3">
        <dgm:presLayoutVars>
          <dgm:bulletEnabled val="1"/>
        </dgm:presLayoutVars>
      </dgm:prSet>
      <dgm:spPr/>
    </dgm:pt>
    <dgm:pt modelId="{EE3D130A-30A1-444C-A2F5-95C8A3EC1E4A}" type="pres">
      <dgm:prSet presAssocID="{290F6212-6485-490B-B31C-B629624D9BEB}" presName="spaceBetweenRectangles" presStyleCnt="0"/>
      <dgm:spPr/>
    </dgm:pt>
    <dgm:pt modelId="{BE5B053E-8DFD-4536-A1D7-AB4C6525C836}" type="pres">
      <dgm:prSet presAssocID="{8EFE09F8-2C55-4D71-B784-4B2BE64C1117}" presName="parentLin" presStyleCnt="0"/>
      <dgm:spPr/>
    </dgm:pt>
    <dgm:pt modelId="{7FB83886-629F-4318-8A3B-60FC384C9880}" type="pres">
      <dgm:prSet presAssocID="{8EFE09F8-2C55-4D71-B784-4B2BE64C1117}" presName="parentLeftMargin" presStyleLbl="node1" presStyleIdx="0" presStyleCnt="3"/>
      <dgm:spPr/>
      <dgm:t>
        <a:bodyPr/>
        <a:lstStyle/>
        <a:p>
          <a:endParaRPr lang="en-US"/>
        </a:p>
      </dgm:t>
    </dgm:pt>
    <dgm:pt modelId="{10D18F8C-E6C6-40A7-A4E1-C2D9AC06B4C2}" type="pres">
      <dgm:prSet presAssocID="{8EFE09F8-2C55-4D71-B784-4B2BE64C1117}" presName="parentText" presStyleLbl="node1" presStyleIdx="1" presStyleCnt="3" custScaleX="130152">
        <dgm:presLayoutVars>
          <dgm:chMax val="0"/>
          <dgm:bulletEnabled val="1"/>
        </dgm:presLayoutVars>
      </dgm:prSet>
      <dgm:spPr/>
      <dgm:t>
        <a:bodyPr/>
        <a:lstStyle/>
        <a:p>
          <a:endParaRPr lang="en-US"/>
        </a:p>
      </dgm:t>
    </dgm:pt>
    <dgm:pt modelId="{0A67D585-FDA4-4C8D-9CA4-AA0288959A7F}" type="pres">
      <dgm:prSet presAssocID="{8EFE09F8-2C55-4D71-B784-4B2BE64C1117}" presName="negativeSpace" presStyleCnt="0"/>
      <dgm:spPr/>
    </dgm:pt>
    <dgm:pt modelId="{79E7B50B-86F8-4314-8AD0-830E765B1DE5}" type="pres">
      <dgm:prSet presAssocID="{8EFE09F8-2C55-4D71-B784-4B2BE64C1117}" presName="childText" presStyleLbl="conFgAcc1" presStyleIdx="1" presStyleCnt="3">
        <dgm:presLayoutVars>
          <dgm:bulletEnabled val="1"/>
        </dgm:presLayoutVars>
      </dgm:prSet>
      <dgm:spPr/>
    </dgm:pt>
    <dgm:pt modelId="{24224C62-A636-4315-9EDC-807C929602AE}" type="pres">
      <dgm:prSet presAssocID="{0CAA9A4C-605D-4FCE-9A04-C6BA7F65B475}" presName="spaceBetweenRectangles" presStyleCnt="0"/>
      <dgm:spPr/>
    </dgm:pt>
    <dgm:pt modelId="{E5C66496-F0C8-46BB-85A1-3ECCE98E6DE8}" type="pres">
      <dgm:prSet presAssocID="{6874BFFF-34EB-408A-B51D-E43708FFCF75}" presName="parentLin" presStyleCnt="0"/>
      <dgm:spPr/>
    </dgm:pt>
    <dgm:pt modelId="{14AFF860-B93C-4761-ADFC-7D99B82BDE55}" type="pres">
      <dgm:prSet presAssocID="{6874BFFF-34EB-408A-B51D-E43708FFCF75}" presName="parentLeftMargin" presStyleLbl="node1" presStyleIdx="1" presStyleCnt="3"/>
      <dgm:spPr/>
      <dgm:t>
        <a:bodyPr/>
        <a:lstStyle/>
        <a:p>
          <a:endParaRPr lang="en-US"/>
        </a:p>
      </dgm:t>
    </dgm:pt>
    <dgm:pt modelId="{1F165834-AC8B-4E85-982B-E160D596858C}" type="pres">
      <dgm:prSet presAssocID="{6874BFFF-34EB-408A-B51D-E43708FFCF75}" presName="parentText" presStyleLbl="node1" presStyleIdx="2" presStyleCnt="3" custScaleX="130152">
        <dgm:presLayoutVars>
          <dgm:chMax val="0"/>
          <dgm:bulletEnabled val="1"/>
        </dgm:presLayoutVars>
      </dgm:prSet>
      <dgm:spPr/>
      <dgm:t>
        <a:bodyPr/>
        <a:lstStyle/>
        <a:p>
          <a:endParaRPr lang="en-US"/>
        </a:p>
      </dgm:t>
    </dgm:pt>
    <dgm:pt modelId="{27AB7351-E56A-4128-B82D-8E494150ED01}" type="pres">
      <dgm:prSet presAssocID="{6874BFFF-34EB-408A-B51D-E43708FFCF75}" presName="negativeSpace" presStyleCnt="0"/>
      <dgm:spPr/>
    </dgm:pt>
    <dgm:pt modelId="{0A6FC59F-9CFE-4182-860C-2CED14285116}" type="pres">
      <dgm:prSet presAssocID="{6874BFFF-34EB-408A-B51D-E43708FFCF75}" presName="childText" presStyleLbl="conFgAcc1" presStyleIdx="2" presStyleCnt="3">
        <dgm:presLayoutVars>
          <dgm:bulletEnabled val="1"/>
        </dgm:presLayoutVars>
      </dgm:prSet>
      <dgm:spPr/>
    </dgm:pt>
  </dgm:ptLst>
  <dgm:cxnLst>
    <dgm:cxn modelId="{50DDFA5C-D100-4180-BFC2-964CED4B35B8}" type="presOf" srcId="{8EFE09F8-2C55-4D71-B784-4B2BE64C1117}" destId="{10D18F8C-E6C6-40A7-A4E1-C2D9AC06B4C2}" srcOrd="1" destOrd="0" presId="urn:microsoft.com/office/officeart/2005/8/layout/list1"/>
    <dgm:cxn modelId="{DAFFE0C0-FFD8-4336-8CFB-14FC366896F2}" type="presOf" srcId="{EC9AC75D-7388-4DF4-B6F9-62FC841B3DE0}" destId="{F0C96464-21EF-49F7-97B2-5E47B83B2208}" srcOrd="0" destOrd="0" presId="urn:microsoft.com/office/officeart/2005/8/layout/list1"/>
    <dgm:cxn modelId="{F8A77DF3-4457-42BF-93BE-ED83577045B1}" srcId="{EC9AC75D-7388-4DF4-B6F9-62FC841B3DE0}" destId="{6874BFFF-34EB-408A-B51D-E43708FFCF75}" srcOrd="2" destOrd="0" parTransId="{1E99FC02-EA6D-4500-8E88-0B770390375F}" sibTransId="{FBCDA8B8-10FC-4BF0-96FC-B274FBC7AFFB}"/>
    <dgm:cxn modelId="{AE206B73-BCBA-442E-BA36-A985CAAB997A}" srcId="{EC9AC75D-7388-4DF4-B6F9-62FC841B3DE0}" destId="{8EFE09F8-2C55-4D71-B784-4B2BE64C1117}" srcOrd="1" destOrd="0" parTransId="{A04B6475-FF67-4C66-B975-3683E7B90264}" sibTransId="{0CAA9A4C-605D-4FCE-9A04-C6BA7F65B475}"/>
    <dgm:cxn modelId="{872F4899-76F7-4A9A-8007-E9E89EC3F135}" type="presOf" srcId="{8EFE09F8-2C55-4D71-B784-4B2BE64C1117}" destId="{7FB83886-629F-4318-8A3B-60FC384C9880}" srcOrd="0" destOrd="0" presId="urn:microsoft.com/office/officeart/2005/8/layout/list1"/>
    <dgm:cxn modelId="{890DE3BB-C9D4-4573-AFC0-167B01A86841}" type="presOf" srcId="{B46C7FB9-142C-494A-977C-5B81424BF7D5}" destId="{5672580C-C168-4592-94FA-34CA11D395B6}" srcOrd="1" destOrd="0" presId="urn:microsoft.com/office/officeart/2005/8/layout/list1"/>
    <dgm:cxn modelId="{7A6338C6-EABB-4AC2-9875-EEDC3603BA70}" srcId="{EC9AC75D-7388-4DF4-B6F9-62FC841B3DE0}" destId="{B46C7FB9-142C-494A-977C-5B81424BF7D5}" srcOrd="0" destOrd="0" parTransId="{4BEEA503-BEBA-4C7E-8174-B7F46A6EA614}" sibTransId="{290F6212-6485-490B-B31C-B629624D9BEB}"/>
    <dgm:cxn modelId="{DF56A2A2-975D-4C20-996C-881DAAF393AE}" type="presOf" srcId="{6874BFFF-34EB-408A-B51D-E43708FFCF75}" destId="{1F165834-AC8B-4E85-982B-E160D596858C}" srcOrd="1" destOrd="0" presId="urn:microsoft.com/office/officeart/2005/8/layout/list1"/>
    <dgm:cxn modelId="{C99962C4-E9F8-45B9-976E-5753C218741E}" type="presOf" srcId="{B46C7FB9-142C-494A-977C-5B81424BF7D5}" destId="{A58BB1B1-8C72-4764-A8ED-1DF07938541D}" srcOrd="0" destOrd="0" presId="urn:microsoft.com/office/officeart/2005/8/layout/list1"/>
    <dgm:cxn modelId="{272F1E34-7804-438C-A126-179E8D4E0F37}" type="presOf" srcId="{6874BFFF-34EB-408A-B51D-E43708FFCF75}" destId="{14AFF860-B93C-4761-ADFC-7D99B82BDE55}" srcOrd="0" destOrd="0" presId="urn:microsoft.com/office/officeart/2005/8/layout/list1"/>
    <dgm:cxn modelId="{05A8EDBE-6E90-4348-8F98-BA463CFE344A}" type="presParOf" srcId="{F0C96464-21EF-49F7-97B2-5E47B83B2208}" destId="{597CBC55-450D-4643-873F-D4209374A74C}" srcOrd="0" destOrd="0" presId="urn:microsoft.com/office/officeart/2005/8/layout/list1"/>
    <dgm:cxn modelId="{6952A6D7-210C-4442-8734-67D9811D29A0}" type="presParOf" srcId="{597CBC55-450D-4643-873F-D4209374A74C}" destId="{A58BB1B1-8C72-4764-A8ED-1DF07938541D}" srcOrd="0" destOrd="0" presId="urn:microsoft.com/office/officeart/2005/8/layout/list1"/>
    <dgm:cxn modelId="{0027249E-F287-47E0-9104-435245ADBF17}" type="presParOf" srcId="{597CBC55-450D-4643-873F-D4209374A74C}" destId="{5672580C-C168-4592-94FA-34CA11D395B6}" srcOrd="1" destOrd="0" presId="urn:microsoft.com/office/officeart/2005/8/layout/list1"/>
    <dgm:cxn modelId="{FBA4BBC7-BA38-4DF1-8D93-57E154F6D0A8}" type="presParOf" srcId="{F0C96464-21EF-49F7-97B2-5E47B83B2208}" destId="{56FCD2FF-2722-4417-9ECE-072F072B8275}" srcOrd="1" destOrd="0" presId="urn:microsoft.com/office/officeart/2005/8/layout/list1"/>
    <dgm:cxn modelId="{4027A7AF-E61E-4656-9C39-C983F3E9A831}" type="presParOf" srcId="{F0C96464-21EF-49F7-97B2-5E47B83B2208}" destId="{7E716B00-6656-4808-A2C0-13053D54681F}" srcOrd="2" destOrd="0" presId="urn:microsoft.com/office/officeart/2005/8/layout/list1"/>
    <dgm:cxn modelId="{2C0EDDE1-5F20-4FEF-9BE7-B4DB86E142AA}" type="presParOf" srcId="{F0C96464-21EF-49F7-97B2-5E47B83B2208}" destId="{EE3D130A-30A1-444C-A2F5-95C8A3EC1E4A}" srcOrd="3" destOrd="0" presId="urn:microsoft.com/office/officeart/2005/8/layout/list1"/>
    <dgm:cxn modelId="{F5884F61-D0FC-4069-96DA-4342C856DEFB}" type="presParOf" srcId="{F0C96464-21EF-49F7-97B2-5E47B83B2208}" destId="{BE5B053E-8DFD-4536-A1D7-AB4C6525C836}" srcOrd="4" destOrd="0" presId="urn:microsoft.com/office/officeart/2005/8/layout/list1"/>
    <dgm:cxn modelId="{8BA83242-AE8F-4C0D-9730-817700157F6C}" type="presParOf" srcId="{BE5B053E-8DFD-4536-A1D7-AB4C6525C836}" destId="{7FB83886-629F-4318-8A3B-60FC384C9880}" srcOrd="0" destOrd="0" presId="urn:microsoft.com/office/officeart/2005/8/layout/list1"/>
    <dgm:cxn modelId="{6D7ED0AC-2D74-4FC2-928B-A2DDEA700B0A}" type="presParOf" srcId="{BE5B053E-8DFD-4536-A1D7-AB4C6525C836}" destId="{10D18F8C-E6C6-40A7-A4E1-C2D9AC06B4C2}" srcOrd="1" destOrd="0" presId="urn:microsoft.com/office/officeart/2005/8/layout/list1"/>
    <dgm:cxn modelId="{0EA8A6A5-6E5A-4B31-979F-7C34EF6277F0}" type="presParOf" srcId="{F0C96464-21EF-49F7-97B2-5E47B83B2208}" destId="{0A67D585-FDA4-4C8D-9CA4-AA0288959A7F}" srcOrd="5" destOrd="0" presId="urn:microsoft.com/office/officeart/2005/8/layout/list1"/>
    <dgm:cxn modelId="{DBE77284-BC0E-4BDA-BA85-3D1DA288819D}" type="presParOf" srcId="{F0C96464-21EF-49F7-97B2-5E47B83B2208}" destId="{79E7B50B-86F8-4314-8AD0-830E765B1DE5}" srcOrd="6" destOrd="0" presId="urn:microsoft.com/office/officeart/2005/8/layout/list1"/>
    <dgm:cxn modelId="{314D4B50-DA85-4F85-B97E-166AF306A6B5}" type="presParOf" srcId="{F0C96464-21EF-49F7-97B2-5E47B83B2208}" destId="{24224C62-A636-4315-9EDC-807C929602AE}" srcOrd="7" destOrd="0" presId="urn:microsoft.com/office/officeart/2005/8/layout/list1"/>
    <dgm:cxn modelId="{E4B8B2F9-9DD3-4511-8ADF-E31E7AC490AA}" type="presParOf" srcId="{F0C96464-21EF-49F7-97B2-5E47B83B2208}" destId="{E5C66496-F0C8-46BB-85A1-3ECCE98E6DE8}" srcOrd="8" destOrd="0" presId="urn:microsoft.com/office/officeart/2005/8/layout/list1"/>
    <dgm:cxn modelId="{FD63F3CB-9036-4246-924B-C5BA79805149}" type="presParOf" srcId="{E5C66496-F0C8-46BB-85A1-3ECCE98E6DE8}" destId="{14AFF860-B93C-4761-ADFC-7D99B82BDE55}" srcOrd="0" destOrd="0" presId="urn:microsoft.com/office/officeart/2005/8/layout/list1"/>
    <dgm:cxn modelId="{E05E9589-5CA6-4F8F-BA2C-02E2CC411322}" type="presParOf" srcId="{E5C66496-F0C8-46BB-85A1-3ECCE98E6DE8}" destId="{1F165834-AC8B-4E85-982B-E160D596858C}" srcOrd="1" destOrd="0" presId="urn:microsoft.com/office/officeart/2005/8/layout/list1"/>
    <dgm:cxn modelId="{613CE93A-9EB6-4D76-9521-16136A761F76}" type="presParOf" srcId="{F0C96464-21EF-49F7-97B2-5E47B83B2208}" destId="{27AB7351-E56A-4128-B82D-8E494150ED01}" srcOrd="9" destOrd="0" presId="urn:microsoft.com/office/officeart/2005/8/layout/list1"/>
    <dgm:cxn modelId="{4F777087-147C-4061-8633-4C66AB9D93ED}" type="presParOf" srcId="{F0C96464-21EF-49F7-97B2-5E47B83B2208}" destId="{0A6FC59F-9CFE-4182-860C-2CED14285116}"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FEBC25-E314-4FCD-860B-1BF3C84FD8A6}" type="doc">
      <dgm:prSet loTypeId="urn:microsoft.com/office/officeart/2011/layout/CircleProcess" loCatId="process" qsTypeId="urn:microsoft.com/office/officeart/2005/8/quickstyle/simple1" qsCatId="simple" csTypeId="urn:microsoft.com/office/officeart/2005/8/colors/colorful5" csCatId="colorful" phldr="1"/>
      <dgm:spPr/>
    </dgm:pt>
    <dgm:pt modelId="{AAE3A5EC-EBE5-4900-90EC-292C205F6CE2}">
      <dgm:prSet phldrT="[Text]"/>
      <dgm:spPr/>
      <dgm:t>
        <a:bodyPr/>
        <a:lstStyle/>
        <a:p>
          <a:r>
            <a:rPr lang="en-US" dirty="0" err="1">
              <a:latin typeface="#9Slide07 IcielBaliho Script" pitchFamily="2" charset="0"/>
            </a:rPr>
            <a:t>Ghép</a:t>
          </a:r>
          <a:r>
            <a:rPr lang="en-US" dirty="0">
              <a:latin typeface="#9Slide07 IcielBaliho Script" pitchFamily="2" charset="0"/>
            </a:rPr>
            <a:t> </a:t>
          </a:r>
          <a:r>
            <a:rPr lang="en-US" dirty="0" err="1">
              <a:latin typeface="#9Slide07 IcielBaliho Script" pitchFamily="2" charset="0"/>
            </a:rPr>
            <a:t>nhóm</a:t>
          </a:r>
          <a:endParaRPr lang="en-US" dirty="0">
            <a:latin typeface="#9Slide07 IcielBaliho Script" pitchFamily="2" charset="0"/>
          </a:endParaRPr>
        </a:p>
      </dgm:t>
    </dgm:pt>
    <dgm:pt modelId="{8C047103-0778-4E5C-8ABC-EB6F310BDBA6}" type="parTrans" cxnId="{7023013D-A2E2-4043-BDA3-BFFBDE8345E0}">
      <dgm:prSet/>
      <dgm:spPr/>
      <dgm:t>
        <a:bodyPr/>
        <a:lstStyle/>
        <a:p>
          <a:endParaRPr lang="en-US">
            <a:latin typeface="#9Slide07 IcielBaliho Script" pitchFamily="2" charset="0"/>
          </a:endParaRPr>
        </a:p>
      </dgm:t>
    </dgm:pt>
    <dgm:pt modelId="{5CEE3922-B8BF-4A00-947C-45D7DBA63812}" type="sibTrans" cxnId="{7023013D-A2E2-4043-BDA3-BFFBDE8345E0}">
      <dgm:prSet/>
      <dgm:spPr/>
      <dgm:t>
        <a:bodyPr/>
        <a:lstStyle/>
        <a:p>
          <a:endParaRPr lang="en-US">
            <a:latin typeface="#9Slide07 IcielBaliho Script" pitchFamily="2" charset="0"/>
          </a:endParaRPr>
        </a:p>
      </dgm:t>
    </dgm:pt>
    <dgm:pt modelId="{F1E9E114-41D3-44FD-9ADB-0461BFFCD2A5}">
      <dgm:prSet phldrT="[Text]"/>
      <dgm:spPr/>
      <dgm:t>
        <a:bodyPr/>
        <a:lstStyle/>
        <a:p>
          <a:r>
            <a:rPr lang="en-US" dirty="0">
              <a:latin typeface="#9Slide07 IcielBaliho Script" pitchFamily="2" charset="0"/>
            </a:rPr>
            <a:t>Chia </a:t>
          </a:r>
          <a:r>
            <a:rPr lang="en-US" dirty="0" err="1">
              <a:latin typeface="#9Slide07 IcielBaliho Script" pitchFamily="2" charset="0"/>
            </a:rPr>
            <a:t>sẻ</a:t>
          </a:r>
          <a:r>
            <a:rPr lang="en-US" dirty="0">
              <a:latin typeface="#9Slide07 IcielBaliho Script" pitchFamily="2" charset="0"/>
            </a:rPr>
            <a:t> 3p</a:t>
          </a:r>
        </a:p>
      </dgm:t>
    </dgm:pt>
    <dgm:pt modelId="{2434D133-9470-4355-AF1B-C1B476ECCCA8}" type="parTrans" cxnId="{1A404FED-A218-44E0-BCB1-D2AC5E8679FB}">
      <dgm:prSet/>
      <dgm:spPr/>
      <dgm:t>
        <a:bodyPr/>
        <a:lstStyle/>
        <a:p>
          <a:endParaRPr lang="en-US">
            <a:latin typeface="#9Slide07 IcielBaliho Script" pitchFamily="2" charset="0"/>
          </a:endParaRPr>
        </a:p>
      </dgm:t>
    </dgm:pt>
    <dgm:pt modelId="{D358A90A-CBAF-4235-BC99-330678C2FEE7}" type="sibTrans" cxnId="{1A404FED-A218-44E0-BCB1-D2AC5E8679FB}">
      <dgm:prSet/>
      <dgm:spPr/>
      <dgm:t>
        <a:bodyPr/>
        <a:lstStyle/>
        <a:p>
          <a:endParaRPr lang="en-US">
            <a:latin typeface="#9Slide07 IcielBaliho Script" pitchFamily="2" charset="0"/>
          </a:endParaRPr>
        </a:p>
      </dgm:t>
    </dgm:pt>
    <dgm:pt modelId="{361C321D-2365-4761-8D3E-6D23BDC1E02E}">
      <dgm:prSet phldrT="[Text]"/>
      <dgm:spPr/>
      <dgm:t>
        <a:bodyPr/>
        <a:lstStyle/>
        <a:p>
          <a:r>
            <a:rPr lang="en-US" dirty="0" err="1">
              <a:latin typeface="#9Slide07 IcielBaliho Script" pitchFamily="2" charset="0"/>
            </a:rPr>
            <a:t>Báo</a:t>
          </a:r>
          <a:r>
            <a:rPr lang="en-US" dirty="0">
              <a:latin typeface="#9Slide07 IcielBaliho Script" pitchFamily="2" charset="0"/>
            </a:rPr>
            <a:t> </a:t>
          </a:r>
          <a:r>
            <a:rPr lang="en-US" dirty="0" err="1">
              <a:latin typeface="#9Slide07 IcielBaliho Script" pitchFamily="2" charset="0"/>
            </a:rPr>
            <a:t>cáo</a:t>
          </a:r>
          <a:endParaRPr lang="en-US" dirty="0">
            <a:latin typeface="#9Slide07 IcielBaliho Script" pitchFamily="2" charset="0"/>
          </a:endParaRPr>
        </a:p>
      </dgm:t>
    </dgm:pt>
    <dgm:pt modelId="{CA1E2AEF-7926-4F75-98D3-14B76305331C}" type="parTrans" cxnId="{C8F04B89-8F19-4048-8090-734FDA742951}">
      <dgm:prSet/>
      <dgm:spPr/>
      <dgm:t>
        <a:bodyPr/>
        <a:lstStyle/>
        <a:p>
          <a:endParaRPr lang="en-US">
            <a:latin typeface="#9Slide07 IcielBaliho Script" pitchFamily="2" charset="0"/>
          </a:endParaRPr>
        </a:p>
      </dgm:t>
    </dgm:pt>
    <dgm:pt modelId="{8DA69D27-B473-4321-B9DD-5CECFC3E8499}" type="sibTrans" cxnId="{C8F04B89-8F19-4048-8090-734FDA742951}">
      <dgm:prSet/>
      <dgm:spPr/>
      <dgm:t>
        <a:bodyPr/>
        <a:lstStyle/>
        <a:p>
          <a:endParaRPr lang="en-US">
            <a:latin typeface="#9Slide07 IcielBaliho Script" pitchFamily="2" charset="0"/>
          </a:endParaRPr>
        </a:p>
      </dgm:t>
    </dgm:pt>
    <dgm:pt modelId="{3AF0DE03-D0CF-4ED1-BC40-64C8A8977E0B}">
      <dgm:prSet/>
      <dgm:spPr/>
      <dgm:t>
        <a:bodyPr/>
        <a:lstStyle/>
        <a:p>
          <a:r>
            <a:rPr lang="en-US" dirty="0" err="1">
              <a:latin typeface="#9Slide07 IcielBaliho Script" pitchFamily="2" charset="0"/>
            </a:rPr>
            <a:t>Hoàn</a:t>
          </a:r>
          <a:r>
            <a:rPr lang="en-US" dirty="0">
              <a:latin typeface="#9Slide07 IcielBaliho Script" pitchFamily="2" charset="0"/>
            </a:rPr>
            <a:t> </a:t>
          </a:r>
          <a:r>
            <a:rPr lang="en-US" dirty="0" err="1">
              <a:latin typeface="#9Slide07 IcielBaliho Script" pitchFamily="2" charset="0"/>
            </a:rPr>
            <a:t>thành</a:t>
          </a:r>
          <a:r>
            <a:rPr lang="en-US" dirty="0">
              <a:latin typeface="#9Slide07 IcielBaliho Script" pitchFamily="2" charset="0"/>
            </a:rPr>
            <a:t> PHT</a:t>
          </a:r>
        </a:p>
      </dgm:t>
    </dgm:pt>
    <dgm:pt modelId="{5D16CF29-8A75-4668-8D32-FCAA65BAA24F}" type="parTrans" cxnId="{9AAD16B7-F69A-4497-B4F3-F52DB984D714}">
      <dgm:prSet/>
      <dgm:spPr/>
      <dgm:t>
        <a:bodyPr/>
        <a:lstStyle/>
        <a:p>
          <a:endParaRPr lang="en-US">
            <a:latin typeface="#9Slide07 IcielBaliho Script" pitchFamily="2" charset="0"/>
          </a:endParaRPr>
        </a:p>
      </dgm:t>
    </dgm:pt>
    <dgm:pt modelId="{A6A1F7FA-2DB6-448C-A4A9-7F354E3F7E78}" type="sibTrans" cxnId="{9AAD16B7-F69A-4497-B4F3-F52DB984D714}">
      <dgm:prSet/>
      <dgm:spPr/>
      <dgm:t>
        <a:bodyPr/>
        <a:lstStyle/>
        <a:p>
          <a:endParaRPr lang="en-US">
            <a:latin typeface="#9Slide07 IcielBaliho Script" pitchFamily="2" charset="0"/>
          </a:endParaRPr>
        </a:p>
      </dgm:t>
    </dgm:pt>
    <dgm:pt modelId="{F04694FB-47DC-47D7-854E-A2900EDC5665}" type="pres">
      <dgm:prSet presAssocID="{7DFEBC25-E314-4FCD-860B-1BF3C84FD8A6}" presName="Name0" presStyleCnt="0">
        <dgm:presLayoutVars>
          <dgm:chMax val="11"/>
          <dgm:chPref val="11"/>
          <dgm:dir/>
          <dgm:resizeHandles/>
        </dgm:presLayoutVars>
      </dgm:prSet>
      <dgm:spPr/>
    </dgm:pt>
    <dgm:pt modelId="{C68B010C-AD19-4206-8786-29CB0FA2F252}" type="pres">
      <dgm:prSet presAssocID="{3AF0DE03-D0CF-4ED1-BC40-64C8A8977E0B}" presName="Accent4" presStyleCnt="0"/>
      <dgm:spPr/>
    </dgm:pt>
    <dgm:pt modelId="{80695EAE-67C8-4AA6-82D9-E0B89BE094BD}" type="pres">
      <dgm:prSet presAssocID="{3AF0DE03-D0CF-4ED1-BC40-64C8A8977E0B}" presName="Accent" presStyleLbl="node1" presStyleIdx="0" presStyleCnt="4"/>
      <dgm:spPr/>
    </dgm:pt>
    <dgm:pt modelId="{40D33109-6E77-43F3-A382-922D92A1D78D}" type="pres">
      <dgm:prSet presAssocID="{3AF0DE03-D0CF-4ED1-BC40-64C8A8977E0B}" presName="ParentBackground4" presStyleCnt="0"/>
      <dgm:spPr/>
    </dgm:pt>
    <dgm:pt modelId="{64A5CE76-1477-47EA-A10C-633C46DBA752}" type="pres">
      <dgm:prSet presAssocID="{3AF0DE03-D0CF-4ED1-BC40-64C8A8977E0B}" presName="ParentBackground" presStyleLbl="fgAcc1" presStyleIdx="0" presStyleCnt="4"/>
      <dgm:spPr/>
      <dgm:t>
        <a:bodyPr/>
        <a:lstStyle/>
        <a:p>
          <a:endParaRPr lang="en-US"/>
        </a:p>
      </dgm:t>
    </dgm:pt>
    <dgm:pt modelId="{93D69B6E-46AF-4581-B146-8357C037339E}" type="pres">
      <dgm:prSet presAssocID="{3AF0DE03-D0CF-4ED1-BC40-64C8A8977E0B}" presName="Parent4" presStyleLbl="revTx" presStyleIdx="0" presStyleCnt="0">
        <dgm:presLayoutVars>
          <dgm:chMax val="1"/>
          <dgm:chPref val="1"/>
          <dgm:bulletEnabled val="1"/>
        </dgm:presLayoutVars>
      </dgm:prSet>
      <dgm:spPr/>
      <dgm:t>
        <a:bodyPr/>
        <a:lstStyle/>
        <a:p>
          <a:endParaRPr lang="en-US"/>
        </a:p>
      </dgm:t>
    </dgm:pt>
    <dgm:pt modelId="{FC0DC977-4439-4792-A542-E9FB4B15BC45}" type="pres">
      <dgm:prSet presAssocID="{361C321D-2365-4761-8D3E-6D23BDC1E02E}" presName="Accent3" presStyleCnt="0"/>
      <dgm:spPr/>
    </dgm:pt>
    <dgm:pt modelId="{38D383B7-B0CF-4FFE-8BEE-EBB8CFEA8F9D}" type="pres">
      <dgm:prSet presAssocID="{361C321D-2365-4761-8D3E-6D23BDC1E02E}" presName="Accent" presStyleLbl="node1" presStyleIdx="1" presStyleCnt="4"/>
      <dgm:spPr/>
    </dgm:pt>
    <dgm:pt modelId="{B898CA9A-59EE-40C2-8852-202DD7FFA0FD}" type="pres">
      <dgm:prSet presAssocID="{361C321D-2365-4761-8D3E-6D23BDC1E02E}" presName="ParentBackground3" presStyleCnt="0"/>
      <dgm:spPr/>
    </dgm:pt>
    <dgm:pt modelId="{BE1B0056-F610-4F79-843A-7C7BAD469305}" type="pres">
      <dgm:prSet presAssocID="{361C321D-2365-4761-8D3E-6D23BDC1E02E}" presName="ParentBackground" presStyleLbl="fgAcc1" presStyleIdx="1" presStyleCnt="4"/>
      <dgm:spPr/>
      <dgm:t>
        <a:bodyPr/>
        <a:lstStyle/>
        <a:p>
          <a:endParaRPr lang="en-US"/>
        </a:p>
      </dgm:t>
    </dgm:pt>
    <dgm:pt modelId="{905FCA3B-144D-48CC-BF3E-1836F06F8A4E}" type="pres">
      <dgm:prSet presAssocID="{361C321D-2365-4761-8D3E-6D23BDC1E02E}" presName="Parent3" presStyleLbl="revTx" presStyleIdx="0" presStyleCnt="0">
        <dgm:presLayoutVars>
          <dgm:chMax val="1"/>
          <dgm:chPref val="1"/>
          <dgm:bulletEnabled val="1"/>
        </dgm:presLayoutVars>
      </dgm:prSet>
      <dgm:spPr/>
      <dgm:t>
        <a:bodyPr/>
        <a:lstStyle/>
        <a:p>
          <a:endParaRPr lang="en-US"/>
        </a:p>
      </dgm:t>
    </dgm:pt>
    <dgm:pt modelId="{E0F08019-DDE8-49A7-AA09-53F9C01989A3}" type="pres">
      <dgm:prSet presAssocID="{F1E9E114-41D3-44FD-9ADB-0461BFFCD2A5}" presName="Accent2" presStyleCnt="0"/>
      <dgm:spPr/>
    </dgm:pt>
    <dgm:pt modelId="{309E0147-2D28-45B7-BEF2-70D392297A5F}" type="pres">
      <dgm:prSet presAssocID="{F1E9E114-41D3-44FD-9ADB-0461BFFCD2A5}" presName="Accent" presStyleLbl="node1" presStyleIdx="2" presStyleCnt="4"/>
      <dgm:spPr/>
    </dgm:pt>
    <dgm:pt modelId="{0FDEF97F-2F87-4B05-8BC9-04957F0A7EDA}" type="pres">
      <dgm:prSet presAssocID="{F1E9E114-41D3-44FD-9ADB-0461BFFCD2A5}" presName="ParentBackground2" presStyleCnt="0"/>
      <dgm:spPr/>
    </dgm:pt>
    <dgm:pt modelId="{190458E5-58B6-47CE-8183-14E2C8D05B4F}" type="pres">
      <dgm:prSet presAssocID="{F1E9E114-41D3-44FD-9ADB-0461BFFCD2A5}" presName="ParentBackground" presStyleLbl="fgAcc1" presStyleIdx="2" presStyleCnt="4"/>
      <dgm:spPr/>
      <dgm:t>
        <a:bodyPr/>
        <a:lstStyle/>
        <a:p>
          <a:endParaRPr lang="en-US"/>
        </a:p>
      </dgm:t>
    </dgm:pt>
    <dgm:pt modelId="{EA4BD0FF-6D45-43E4-8C4D-D6321E915217}" type="pres">
      <dgm:prSet presAssocID="{F1E9E114-41D3-44FD-9ADB-0461BFFCD2A5}" presName="Parent2" presStyleLbl="revTx" presStyleIdx="0" presStyleCnt="0">
        <dgm:presLayoutVars>
          <dgm:chMax val="1"/>
          <dgm:chPref val="1"/>
          <dgm:bulletEnabled val="1"/>
        </dgm:presLayoutVars>
      </dgm:prSet>
      <dgm:spPr/>
      <dgm:t>
        <a:bodyPr/>
        <a:lstStyle/>
        <a:p>
          <a:endParaRPr lang="en-US"/>
        </a:p>
      </dgm:t>
    </dgm:pt>
    <dgm:pt modelId="{C93E7C3A-87D6-432B-8BAB-2A28DA5E80B9}" type="pres">
      <dgm:prSet presAssocID="{AAE3A5EC-EBE5-4900-90EC-292C205F6CE2}" presName="Accent1" presStyleCnt="0"/>
      <dgm:spPr/>
    </dgm:pt>
    <dgm:pt modelId="{CC59ACA0-A3A0-4B68-B369-770D6178CADB}" type="pres">
      <dgm:prSet presAssocID="{AAE3A5EC-EBE5-4900-90EC-292C205F6CE2}" presName="Accent" presStyleLbl="node1" presStyleIdx="3" presStyleCnt="4"/>
      <dgm:spPr/>
    </dgm:pt>
    <dgm:pt modelId="{754A1705-9C76-4A11-8D0A-B8A99BB9C608}" type="pres">
      <dgm:prSet presAssocID="{AAE3A5EC-EBE5-4900-90EC-292C205F6CE2}" presName="ParentBackground1" presStyleCnt="0"/>
      <dgm:spPr/>
    </dgm:pt>
    <dgm:pt modelId="{12600BF1-B48F-4D76-8D21-63CE5CFF7099}" type="pres">
      <dgm:prSet presAssocID="{AAE3A5EC-EBE5-4900-90EC-292C205F6CE2}" presName="ParentBackground" presStyleLbl="fgAcc1" presStyleIdx="3" presStyleCnt="4"/>
      <dgm:spPr/>
      <dgm:t>
        <a:bodyPr/>
        <a:lstStyle/>
        <a:p>
          <a:endParaRPr lang="en-US"/>
        </a:p>
      </dgm:t>
    </dgm:pt>
    <dgm:pt modelId="{229529AE-CD8B-488F-9EAB-5244A028C7D5}" type="pres">
      <dgm:prSet presAssocID="{AAE3A5EC-EBE5-4900-90EC-292C205F6CE2}" presName="Parent1" presStyleLbl="revTx" presStyleIdx="0" presStyleCnt="0">
        <dgm:presLayoutVars>
          <dgm:chMax val="1"/>
          <dgm:chPref val="1"/>
          <dgm:bulletEnabled val="1"/>
        </dgm:presLayoutVars>
      </dgm:prSet>
      <dgm:spPr/>
      <dgm:t>
        <a:bodyPr/>
        <a:lstStyle/>
        <a:p>
          <a:endParaRPr lang="en-US"/>
        </a:p>
      </dgm:t>
    </dgm:pt>
  </dgm:ptLst>
  <dgm:cxnLst>
    <dgm:cxn modelId="{9EA4CB20-569B-46BB-A3DB-6DD98E600F68}" type="presOf" srcId="{AAE3A5EC-EBE5-4900-90EC-292C205F6CE2}" destId="{229529AE-CD8B-488F-9EAB-5244A028C7D5}" srcOrd="1" destOrd="0" presId="urn:microsoft.com/office/officeart/2011/layout/CircleProcess"/>
    <dgm:cxn modelId="{84F47DD7-7F07-472E-85BF-A0C82133E0B5}" type="presOf" srcId="{AAE3A5EC-EBE5-4900-90EC-292C205F6CE2}" destId="{12600BF1-B48F-4D76-8D21-63CE5CFF7099}" srcOrd="0" destOrd="0" presId="urn:microsoft.com/office/officeart/2011/layout/CircleProcess"/>
    <dgm:cxn modelId="{9A73DAC0-4CD7-44FB-AF14-797BF392B8EA}" type="presOf" srcId="{361C321D-2365-4761-8D3E-6D23BDC1E02E}" destId="{905FCA3B-144D-48CC-BF3E-1836F06F8A4E}" srcOrd="1" destOrd="0" presId="urn:microsoft.com/office/officeart/2011/layout/CircleProcess"/>
    <dgm:cxn modelId="{5A471445-C837-4B39-AD66-DAB30C251CC2}" type="presOf" srcId="{7DFEBC25-E314-4FCD-860B-1BF3C84FD8A6}" destId="{F04694FB-47DC-47D7-854E-A2900EDC5665}" srcOrd="0" destOrd="0" presId="urn:microsoft.com/office/officeart/2011/layout/CircleProcess"/>
    <dgm:cxn modelId="{220B5E34-D164-42E9-B3B9-C139FDCF706D}" type="presOf" srcId="{361C321D-2365-4761-8D3E-6D23BDC1E02E}" destId="{BE1B0056-F610-4F79-843A-7C7BAD469305}" srcOrd="0" destOrd="0" presId="urn:microsoft.com/office/officeart/2011/layout/CircleProcess"/>
    <dgm:cxn modelId="{0DC41C32-0C00-4DB9-8AD1-971E40FEB092}" type="presOf" srcId="{3AF0DE03-D0CF-4ED1-BC40-64C8A8977E0B}" destId="{64A5CE76-1477-47EA-A10C-633C46DBA752}" srcOrd="0" destOrd="0" presId="urn:microsoft.com/office/officeart/2011/layout/CircleProcess"/>
    <dgm:cxn modelId="{9AAD16B7-F69A-4497-B4F3-F52DB984D714}" srcId="{7DFEBC25-E314-4FCD-860B-1BF3C84FD8A6}" destId="{3AF0DE03-D0CF-4ED1-BC40-64C8A8977E0B}" srcOrd="3" destOrd="0" parTransId="{5D16CF29-8A75-4668-8D32-FCAA65BAA24F}" sibTransId="{A6A1F7FA-2DB6-448C-A4A9-7F354E3F7E78}"/>
    <dgm:cxn modelId="{7023013D-A2E2-4043-BDA3-BFFBDE8345E0}" srcId="{7DFEBC25-E314-4FCD-860B-1BF3C84FD8A6}" destId="{AAE3A5EC-EBE5-4900-90EC-292C205F6CE2}" srcOrd="0" destOrd="0" parTransId="{8C047103-0778-4E5C-8ABC-EB6F310BDBA6}" sibTransId="{5CEE3922-B8BF-4A00-947C-45D7DBA63812}"/>
    <dgm:cxn modelId="{C8F04B89-8F19-4048-8090-734FDA742951}" srcId="{7DFEBC25-E314-4FCD-860B-1BF3C84FD8A6}" destId="{361C321D-2365-4761-8D3E-6D23BDC1E02E}" srcOrd="2" destOrd="0" parTransId="{CA1E2AEF-7926-4F75-98D3-14B76305331C}" sibTransId="{8DA69D27-B473-4321-B9DD-5CECFC3E8499}"/>
    <dgm:cxn modelId="{68D76074-0FE3-4758-BFA9-1E0A9DDA8D04}" type="presOf" srcId="{F1E9E114-41D3-44FD-9ADB-0461BFFCD2A5}" destId="{EA4BD0FF-6D45-43E4-8C4D-D6321E915217}" srcOrd="1" destOrd="0" presId="urn:microsoft.com/office/officeart/2011/layout/CircleProcess"/>
    <dgm:cxn modelId="{601100B6-EE00-4E5F-9398-DA1B4C815856}" type="presOf" srcId="{F1E9E114-41D3-44FD-9ADB-0461BFFCD2A5}" destId="{190458E5-58B6-47CE-8183-14E2C8D05B4F}" srcOrd="0" destOrd="0" presId="urn:microsoft.com/office/officeart/2011/layout/CircleProcess"/>
    <dgm:cxn modelId="{1A404FED-A218-44E0-BCB1-D2AC5E8679FB}" srcId="{7DFEBC25-E314-4FCD-860B-1BF3C84FD8A6}" destId="{F1E9E114-41D3-44FD-9ADB-0461BFFCD2A5}" srcOrd="1" destOrd="0" parTransId="{2434D133-9470-4355-AF1B-C1B476ECCCA8}" sibTransId="{D358A90A-CBAF-4235-BC99-330678C2FEE7}"/>
    <dgm:cxn modelId="{62674422-B51A-430B-8EDE-E33302756BB5}" type="presOf" srcId="{3AF0DE03-D0CF-4ED1-BC40-64C8A8977E0B}" destId="{93D69B6E-46AF-4581-B146-8357C037339E}" srcOrd="1" destOrd="0" presId="urn:microsoft.com/office/officeart/2011/layout/CircleProcess"/>
    <dgm:cxn modelId="{D776CC1A-5091-404D-9FFA-4EAE8B8D3C95}" type="presParOf" srcId="{F04694FB-47DC-47D7-854E-A2900EDC5665}" destId="{C68B010C-AD19-4206-8786-29CB0FA2F252}" srcOrd="0" destOrd="0" presId="urn:microsoft.com/office/officeart/2011/layout/CircleProcess"/>
    <dgm:cxn modelId="{6B328FC8-D488-4B6F-9821-9C3F85053ADF}" type="presParOf" srcId="{C68B010C-AD19-4206-8786-29CB0FA2F252}" destId="{80695EAE-67C8-4AA6-82D9-E0B89BE094BD}" srcOrd="0" destOrd="0" presId="urn:microsoft.com/office/officeart/2011/layout/CircleProcess"/>
    <dgm:cxn modelId="{6D31E453-9596-4245-909D-63186602A582}" type="presParOf" srcId="{F04694FB-47DC-47D7-854E-A2900EDC5665}" destId="{40D33109-6E77-43F3-A382-922D92A1D78D}" srcOrd="1" destOrd="0" presId="urn:microsoft.com/office/officeart/2011/layout/CircleProcess"/>
    <dgm:cxn modelId="{FA562E07-33FB-4AA0-A5B9-B057DABF46BF}" type="presParOf" srcId="{40D33109-6E77-43F3-A382-922D92A1D78D}" destId="{64A5CE76-1477-47EA-A10C-633C46DBA752}" srcOrd="0" destOrd="0" presId="urn:microsoft.com/office/officeart/2011/layout/CircleProcess"/>
    <dgm:cxn modelId="{DC4C0AAC-573B-4D08-AC1B-0B2A41BEBB32}" type="presParOf" srcId="{F04694FB-47DC-47D7-854E-A2900EDC5665}" destId="{93D69B6E-46AF-4581-B146-8357C037339E}" srcOrd="2" destOrd="0" presId="urn:microsoft.com/office/officeart/2011/layout/CircleProcess"/>
    <dgm:cxn modelId="{427C3A98-D631-42AA-91DE-23B47C6D2750}" type="presParOf" srcId="{F04694FB-47DC-47D7-854E-A2900EDC5665}" destId="{FC0DC977-4439-4792-A542-E9FB4B15BC45}" srcOrd="3" destOrd="0" presId="urn:microsoft.com/office/officeart/2011/layout/CircleProcess"/>
    <dgm:cxn modelId="{1EF452CC-2585-4FE4-9F18-5180988DE85D}" type="presParOf" srcId="{FC0DC977-4439-4792-A542-E9FB4B15BC45}" destId="{38D383B7-B0CF-4FFE-8BEE-EBB8CFEA8F9D}" srcOrd="0" destOrd="0" presId="urn:microsoft.com/office/officeart/2011/layout/CircleProcess"/>
    <dgm:cxn modelId="{650A823C-1003-4640-AFB4-241732D9FBA9}" type="presParOf" srcId="{F04694FB-47DC-47D7-854E-A2900EDC5665}" destId="{B898CA9A-59EE-40C2-8852-202DD7FFA0FD}" srcOrd="4" destOrd="0" presId="urn:microsoft.com/office/officeart/2011/layout/CircleProcess"/>
    <dgm:cxn modelId="{E9040FCE-51F2-44BF-828C-158938BB9FE8}" type="presParOf" srcId="{B898CA9A-59EE-40C2-8852-202DD7FFA0FD}" destId="{BE1B0056-F610-4F79-843A-7C7BAD469305}" srcOrd="0" destOrd="0" presId="urn:microsoft.com/office/officeart/2011/layout/CircleProcess"/>
    <dgm:cxn modelId="{3CE58A62-D63F-475B-8750-3CDF87FDED9B}" type="presParOf" srcId="{F04694FB-47DC-47D7-854E-A2900EDC5665}" destId="{905FCA3B-144D-48CC-BF3E-1836F06F8A4E}" srcOrd="5" destOrd="0" presId="urn:microsoft.com/office/officeart/2011/layout/CircleProcess"/>
    <dgm:cxn modelId="{7BCD8E99-2D83-4E59-ABAE-22E3A636439F}" type="presParOf" srcId="{F04694FB-47DC-47D7-854E-A2900EDC5665}" destId="{E0F08019-DDE8-49A7-AA09-53F9C01989A3}" srcOrd="6" destOrd="0" presId="urn:microsoft.com/office/officeart/2011/layout/CircleProcess"/>
    <dgm:cxn modelId="{063380CE-F2A6-4F7F-8324-2314742AA967}" type="presParOf" srcId="{E0F08019-DDE8-49A7-AA09-53F9C01989A3}" destId="{309E0147-2D28-45B7-BEF2-70D392297A5F}" srcOrd="0" destOrd="0" presId="urn:microsoft.com/office/officeart/2011/layout/CircleProcess"/>
    <dgm:cxn modelId="{839E1132-089F-4AAF-BE8E-13BC68E23E96}" type="presParOf" srcId="{F04694FB-47DC-47D7-854E-A2900EDC5665}" destId="{0FDEF97F-2F87-4B05-8BC9-04957F0A7EDA}" srcOrd="7" destOrd="0" presId="urn:microsoft.com/office/officeart/2011/layout/CircleProcess"/>
    <dgm:cxn modelId="{17D52333-AB2F-46DB-B982-51CC29B71811}" type="presParOf" srcId="{0FDEF97F-2F87-4B05-8BC9-04957F0A7EDA}" destId="{190458E5-58B6-47CE-8183-14E2C8D05B4F}" srcOrd="0" destOrd="0" presId="urn:microsoft.com/office/officeart/2011/layout/CircleProcess"/>
    <dgm:cxn modelId="{97613567-9C02-4E3F-A24C-E4168FE00362}" type="presParOf" srcId="{F04694FB-47DC-47D7-854E-A2900EDC5665}" destId="{EA4BD0FF-6D45-43E4-8C4D-D6321E915217}" srcOrd="8" destOrd="0" presId="urn:microsoft.com/office/officeart/2011/layout/CircleProcess"/>
    <dgm:cxn modelId="{F7A7AC74-C0C1-469E-AAE4-4977F45C063B}" type="presParOf" srcId="{F04694FB-47DC-47D7-854E-A2900EDC5665}" destId="{C93E7C3A-87D6-432B-8BAB-2A28DA5E80B9}" srcOrd="9" destOrd="0" presId="urn:microsoft.com/office/officeart/2011/layout/CircleProcess"/>
    <dgm:cxn modelId="{0430F318-444C-4636-A8B4-2A0D1FA3A414}" type="presParOf" srcId="{C93E7C3A-87D6-432B-8BAB-2A28DA5E80B9}" destId="{CC59ACA0-A3A0-4B68-B369-770D6178CADB}" srcOrd="0" destOrd="0" presId="urn:microsoft.com/office/officeart/2011/layout/CircleProcess"/>
    <dgm:cxn modelId="{91A919C8-077C-4002-AE79-34EC0456B2C0}" type="presParOf" srcId="{F04694FB-47DC-47D7-854E-A2900EDC5665}" destId="{754A1705-9C76-4A11-8D0A-B8A99BB9C608}" srcOrd="10" destOrd="0" presId="urn:microsoft.com/office/officeart/2011/layout/CircleProcess"/>
    <dgm:cxn modelId="{B1024B4D-EEB8-4678-A551-0729D4FE4F82}" type="presParOf" srcId="{754A1705-9C76-4A11-8D0A-B8A99BB9C608}" destId="{12600BF1-B48F-4D76-8D21-63CE5CFF7099}" srcOrd="0" destOrd="0" presId="urn:microsoft.com/office/officeart/2011/layout/CircleProcess"/>
    <dgm:cxn modelId="{5149581D-E3FC-455B-86AE-C84F196AAB8A}" type="presParOf" srcId="{F04694FB-47DC-47D7-854E-A2900EDC5665}" destId="{229529AE-CD8B-488F-9EAB-5244A028C7D5}" srcOrd="11" destOrd="0" presId="urn:microsoft.com/office/officeart/2011/layout/Circle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C9C3BD-BF11-4C3F-A7D2-49D7A1312969}"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n-US"/>
        </a:p>
      </dgm:t>
    </dgm:pt>
    <dgm:pt modelId="{D4054A8A-4463-47DB-BBDA-F27629FB52A6}">
      <dgm:prSet phldrT="[Text]"/>
      <dgm:spPr/>
      <dgm:t>
        <a:bodyPr/>
        <a:lstStyle/>
        <a:p>
          <a:r>
            <a:rPr lang="en-US" dirty="0" err="1">
              <a:solidFill>
                <a:schemeClr val="tx1"/>
              </a:solidFill>
              <a:latin typeface="#9Slide07 IcielBC Cubano Normal" panose="00000500000000000000" pitchFamily="2" charset="0"/>
            </a:rPr>
            <a:t>Thế</a:t>
          </a:r>
          <a:r>
            <a:rPr lang="en-US" dirty="0">
              <a:solidFill>
                <a:schemeClr val="tx1"/>
              </a:solidFill>
              <a:latin typeface="#9Slide07 IcielBC Cubano Normal" panose="00000500000000000000" pitchFamily="2" charset="0"/>
            </a:rPr>
            <a:t> </a:t>
          </a:r>
          <a:r>
            <a:rPr lang="en-US" dirty="0" err="1">
              <a:solidFill>
                <a:schemeClr val="tx1"/>
              </a:solidFill>
              <a:latin typeface="#9Slide07 IcielBC Cubano Normal" panose="00000500000000000000" pitchFamily="2" charset="0"/>
            </a:rPr>
            <a:t>mạnh</a:t>
          </a:r>
          <a:endParaRPr lang="en-US" dirty="0">
            <a:solidFill>
              <a:schemeClr val="tx1"/>
            </a:solidFill>
            <a:latin typeface="#9Slide07 IcielBC Cubano Normal" panose="00000500000000000000" pitchFamily="2" charset="0"/>
          </a:endParaRPr>
        </a:p>
      </dgm:t>
    </dgm:pt>
    <dgm:pt modelId="{A3CD7175-8CEC-47DE-8F02-8FF50DF0A275}" type="parTrans" cxnId="{3F725F09-78A8-487C-B8D9-1DF5EDB58580}">
      <dgm:prSet/>
      <dgm:spPr/>
      <dgm:t>
        <a:bodyPr/>
        <a:lstStyle/>
        <a:p>
          <a:endParaRPr lang="en-US"/>
        </a:p>
      </dgm:t>
    </dgm:pt>
    <dgm:pt modelId="{B4B393AB-46C5-415C-8B6A-99250676F2C8}" type="sibTrans" cxnId="{3F725F09-78A8-487C-B8D9-1DF5EDB58580}">
      <dgm:prSet/>
      <dgm:spPr/>
      <dgm:t>
        <a:bodyPr/>
        <a:lstStyle/>
        <a:p>
          <a:endParaRPr lang="en-US"/>
        </a:p>
      </dgm:t>
    </dgm:pt>
    <dgm:pt modelId="{5154AE8E-F230-41E1-A52A-2C5C8850ABBB}">
      <dgm:prSet phldrT="[Text]" custT="1"/>
      <dgm:spPr/>
      <dgm:t>
        <a:bodyPr/>
        <a:lstStyle/>
        <a:p>
          <a:endParaRPr lang="en-US" sz="2400" b="0" dirty="0">
            <a:solidFill>
              <a:srgbClr val="0070C0"/>
            </a:solidFill>
            <a:latin typeface="#9Slide07 IcielBaliho Script" pitchFamily="2" charset="0"/>
          </a:endParaRPr>
        </a:p>
      </dgm:t>
    </dgm:pt>
    <dgm:pt modelId="{12C0125F-8C61-4320-B60A-69123D9E0794}" type="parTrans" cxnId="{5F3F43DB-B042-4E29-AC78-904DAFE82216}">
      <dgm:prSet/>
      <dgm:spPr/>
      <dgm:t>
        <a:bodyPr/>
        <a:lstStyle/>
        <a:p>
          <a:endParaRPr lang="en-US"/>
        </a:p>
      </dgm:t>
    </dgm:pt>
    <dgm:pt modelId="{EE59552E-CDDB-494C-A80E-2FD06DA802DA}" type="sibTrans" cxnId="{5F3F43DB-B042-4E29-AC78-904DAFE82216}">
      <dgm:prSet/>
      <dgm:spPr/>
      <dgm:t>
        <a:bodyPr/>
        <a:lstStyle/>
        <a:p>
          <a:endParaRPr lang="en-US"/>
        </a:p>
      </dgm:t>
    </dgm:pt>
    <dgm:pt modelId="{DEF3EA1B-7AF6-4AEB-94A4-5F3638AE5D50}">
      <dgm:prSet phldrT="[Text]"/>
      <dgm:spPr/>
      <dgm:t>
        <a:bodyPr/>
        <a:lstStyle/>
        <a:p>
          <a:r>
            <a:rPr lang="en-US" dirty="0" err="1">
              <a:solidFill>
                <a:schemeClr val="tx1"/>
              </a:solidFill>
              <a:latin typeface="#9Slide07 IcielBC Cubano Normal" panose="00000500000000000000" pitchFamily="2" charset="0"/>
            </a:rPr>
            <a:t>Kinh</a:t>
          </a:r>
          <a:r>
            <a:rPr lang="en-US" dirty="0">
              <a:solidFill>
                <a:schemeClr val="tx1"/>
              </a:solidFill>
              <a:latin typeface="#9Slide07 IcielBC Cubano Normal" panose="00000500000000000000" pitchFamily="2" charset="0"/>
            </a:rPr>
            <a:t> </a:t>
          </a:r>
          <a:r>
            <a:rPr lang="en-US" dirty="0" err="1">
              <a:solidFill>
                <a:schemeClr val="tx1"/>
              </a:solidFill>
              <a:latin typeface="#9Slide07 IcielBC Cubano Normal" panose="00000500000000000000" pitchFamily="2" charset="0"/>
            </a:rPr>
            <a:t>tế</a:t>
          </a:r>
          <a:endParaRPr lang="en-US" dirty="0">
            <a:solidFill>
              <a:schemeClr val="tx1"/>
            </a:solidFill>
            <a:latin typeface="#9Slide07 IcielBC Cubano Normal" panose="00000500000000000000" pitchFamily="2" charset="0"/>
          </a:endParaRPr>
        </a:p>
      </dgm:t>
    </dgm:pt>
    <dgm:pt modelId="{A8AB4832-8762-4222-937A-2A6331989C33}" type="parTrans" cxnId="{3C3BAD60-7590-4B78-A7AA-CC9FF0913F7E}">
      <dgm:prSet/>
      <dgm:spPr/>
      <dgm:t>
        <a:bodyPr/>
        <a:lstStyle/>
        <a:p>
          <a:endParaRPr lang="en-US"/>
        </a:p>
      </dgm:t>
    </dgm:pt>
    <dgm:pt modelId="{6DA50AC7-E83D-463D-8FB5-60954ECDE5C1}" type="sibTrans" cxnId="{3C3BAD60-7590-4B78-A7AA-CC9FF0913F7E}">
      <dgm:prSet/>
      <dgm:spPr/>
      <dgm:t>
        <a:bodyPr/>
        <a:lstStyle/>
        <a:p>
          <a:endParaRPr lang="en-US"/>
        </a:p>
      </dgm:t>
    </dgm:pt>
    <dgm:pt modelId="{B3D8664E-4AF7-4432-A39E-8177E86CC26B}">
      <dgm:prSet phldrT="[Text]" custT="1"/>
      <dgm:spPr/>
      <dgm:t>
        <a:bodyPr/>
        <a:lstStyle/>
        <a:p>
          <a:endParaRPr lang="en-US" sz="2400" dirty="0">
            <a:solidFill>
              <a:srgbClr val="0070C0"/>
            </a:solidFill>
            <a:latin typeface="#9Slide07 IcielBaliho Script" pitchFamily="2" charset="0"/>
          </a:endParaRPr>
        </a:p>
      </dgm:t>
    </dgm:pt>
    <dgm:pt modelId="{FD2E6364-CE79-4F1E-8B83-4343CA88C059}" type="parTrans" cxnId="{CD6F1A2B-8BE5-403F-9153-123DD6E3F8D1}">
      <dgm:prSet/>
      <dgm:spPr/>
      <dgm:t>
        <a:bodyPr/>
        <a:lstStyle/>
        <a:p>
          <a:endParaRPr lang="en-US"/>
        </a:p>
      </dgm:t>
    </dgm:pt>
    <dgm:pt modelId="{DA805709-6265-47A9-BC97-BDE42BE33502}" type="sibTrans" cxnId="{CD6F1A2B-8BE5-403F-9153-123DD6E3F8D1}">
      <dgm:prSet/>
      <dgm:spPr/>
      <dgm:t>
        <a:bodyPr/>
        <a:lstStyle/>
        <a:p>
          <a:endParaRPr lang="en-US"/>
        </a:p>
      </dgm:t>
    </dgm:pt>
    <dgm:pt modelId="{06B273CE-E1CB-488A-B63A-3698E342D11E}">
      <dgm:prSet phldrT="[Text]"/>
      <dgm:spPr/>
      <dgm:t>
        <a:bodyPr/>
        <a:lstStyle/>
        <a:p>
          <a:r>
            <a:rPr lang="en-US" dirty="0" err="1">
              <a:solidFill>
                <a:schemeClr val="tx1"/>
              </a:solidFill>
              <a:latin typeface="#9Slide07 IcielBC Cubano Normal" panose="00000500000000000000" pitchFamily="2" charset="0"/>
            </a:rPr>
            <a:t>Xã</a:t>
          </a:r>
          <a:r>
            <a:rPr lang="en-US" dirty="0">
              <a:solidFill>
                <a:schemeClr val="tx1"/>
              </a:solidFill>
              <a:latin typeface="#9Slide07 IcielBC Cubano Normal" panose="00000500000000000000" pitchFamily="2" charset="0"/>
            </a:rPr>
            <a:t> </a:t>
          </a:r>
          <a:r>
            <a:rPr lang="en-US" dirty="0" err="1">
              <a:solidFill>
                <a:schemeClr val="tx1"/>
              </a:solidFill>
              <a:latin typeface="#9Slide07 IcielBC Cubano Normal" panose="00000500000000000000" pitchFamily="2" charset="0"/>
            </a:rPr>
            <a:t>hội</a:t>
          </a:r>
          <a:endParaRPr lang="en-US" dirty="0">
            <a:solidFill>
              <a:schemeClr val="tx1"/>
            </a:solidFill>
            <a:latin typeface="#9Slide07 IcielBC Cubano Normal" panose="00000500000000000000" pitchFamily="2" charset="0"/>
          </a:endParaRPr>
        </a:p>
      </dgm:t>
    </dgm:pt>
    <dgm:pt modelId="{25AC25CF-5E6B-499A-98E3-4DFD6123DBA9}" type="parTrans" cxnId="{452BB987-9DE3-4089-8F0A-A9E241841C07}">
      <dgm:prSet/>
      <dgm:spPr/>
      <dgm:t>
        <a:bodyPr/>
        <a:lstStyle/>
        <a:p>
          <a:endParaRPr lang="en-US"/>
        </a:p>
      </dgm:t>
    </dgm:pt>
    <dgm:pt modelId="{CD5ADCDA-7B39-480B-9DE9-6D26E472A483}" type="sibTrans" cxnId="{452BB987-9DE3-4089-8F0A-A9E241841C07}">
      <dgm:prSet/>
      <dgm:spPr/>
      <dgm:t>
        <a:bodyPr/>
        <a:lstStyle/>
        <a:p>
          <a:endParaRPr lang="en-US"/>
        </a:p>
      </dgm:t>
    </dgm:pt>
    <dgm:pt modelId="{DA1EEEC9-AD7B-4FA7-A3E6-42B2C945E504}">
      <dgm:prSet phldrT="[Text]" custT="1"/>
      <dgm:spPr/>
      <dgm:t>
        <a:bodyPr/>
        <a:lstStyle/>
        <a:p>
          <a:endParaRPr lang="en-US" sz="2400" dirty="0">
            <a:solidFill>
              <a:srgbClr val="0070C0"/>
            </a:solidFill>
            <a:latin typeface="#9Slide07 IcielBaliho Script" pitchFamily="2" charset="0"/>
          </a:endParaRPr>
        </a:p>
      </dgm:t>
    </dgm:pt>
    <dgm:pt modelId="{5995EFBF-1AA1-4C64-866C-8338F1B4C524}" type="parTrans" cxnId="{4A9DCB3D-E8CB-4F34-9CF6-AC533EDBAC6A}">
      <dgm:prSet/>
      <dgm:spPr/>
      <dgm:t>
        <a:bodyPr/>
        <a:lstStyle/>
        <a:p>
          <a:endParaRPr lang="en-US"/>
        </a:p>
      </dgm:t>
    </dgm:pt>
    <dgm:pt modelId="{64318CF4-E80B-405D-9758-588C317090F1}" type="sibTrans" cxnId="{4A9DCB3D-E8CB-4F34-9CF6-AC533EDBAC6A}">
      <dgm:prSet/>
      <dgm:spPr/>
      <dgm:t>
        <a:bodyPr/>
        <a:lstStyle/>
        <a:p>
          <a:endParaRPr lang="en-US"/>
        </a:p>
      </dgm:t>
    </dgm:pt>
    <dgm:pt modelId="{7CD74073-0249-40EF-94A8-F77199F111AC}">
      <dgm:prSet phldrT="[Text]"/>
      <dgm:spPr/>
      <dgm:t>
        <a:bodyPr/>
        <a:lstStyle/>
        <a:p>
          <a:endParaRPr lang="en-US" sz="1900" dirty="0">
            <a:solidFill>
              <a:srgbClr val="0070C0"/>
            </a:solidFill>
            <a:latin typeface="#9Slide07 IcielBaliho Script" pitchFamily="2" charset="0"/>
          </a:endParaRPr>
        </a:p>
      </dgm:t>
    </dgm:pt>
    <dgm:pt modelId="{6830A116-A4AC-4435-82DB-0F798315121C}" type="parTrans" cxnId="{9B405BDB-7B10-4558-8B84-17343EB92BE7}">
      <dgm:prSet/>
      <dgm:spPr/>
      <dgm:t>
        <a:bodyPr/>
        <a:lstStyle/>
        <a:p>
          <a:endParaRPr lang="en-US"/>
        </a:p>
      </dgm:t>
    </dgm:pt>
    <dgm:pt modelId="{7428362F-9E36-4299-9211-227860463030}" type="sibTrans" cxnId="{9B405BDB-7B10-4558-8B84-17343EB92BE7}">
      <dgm:prSet/>
      <dgm:spPr/>
      <dgm:t>
        <a:bodyPr/>
        <a:lstStyle/>
        <a:p>
          <a:endParaRPr lang="en-US"/>
        </a:p>
      </dgm:t>
    </dgm:pt>
    <dgm:pt modelId="{8464588B-5E00-4E31-A4A1-1E73EA91DB41}" type="pres">
      <dgm:prSet presAssocID="{5AC9C3BD-BF11-4C3F-A7D2-49D7A1312969}" presName="Name0" presStyleCnt="0">
        <dgm:presLayoutVars>
          <dgm:dir/>
          <dgm:animLvl val="lvl"/>
          <dgm:resizeHandles val="exact"/>
        </dgm:presLayoutVars>
      </dgm:prSet>
      <dgm:spPr/>
      <dgm:t>
        <a:bodyPr/>
        <a:lstStyle/>
        <a:p>
          <a:endParaRPr lang="en-US"/>
        </a:p>
      </dgm:t>
    </dgm:pt>
    <dgm:pt modelId="{C11794C4-B4BF-4595-A32E-6DF4EFF4B13B}" type="pres">
      <dgm:prSet presAssocID="{5AC9C3BD-BF11-4C3F-A7D2-49D7A1312969}" presName="tSp" presStyleCnt="0"/>
      <dgm:spPr/>
    </dgm:pt>
    <dgm:pt modelId="{1B04B2CB-5CFD-4318-8710-3FB8F9707211}" type="pres">
      <dgm:prSet presAssocID="{5AC9C3BD-BF11-4C3F-A7D2-49D7A1312969}" presName="bSp" presStyleCnt="0"/>
      <dgm:spPr/>
    </dgm:pt>
    <dgm:pt modelId="{73630656-2B7E-419C-A14D-F1D6A1E32739}" type="pres">
      <dgm:prSet presAssocID="{5AC9C3BD-BF11-4C3F-A7D2-49D7A1312969}" presName="process" presStyleCnt="0"/>
      <dgm:spPr/>
    </dgm:pt>
    <dgm:pt modelId="{56B00D93-0619-4D3E-97E3-3DF01311A29C}" type="pres">
      <dgm:prSet presAssocID="{D4054A8A-4463-47DB-BBDA-F27629FB52A6}" presName="composite1" presStyleCnt="0"/>
      <dgm:spPr/>
    </dgm:pt>
    <dgm:pt modelId="{436DDE68-89D5-4147-966A-2C9577CF1D3A}" type="pres">
      <dgm:prSet presAssocID="{D4054A8A-4463-47DB-BBDA-F27629FB52A6}" presName="dummyNode1" presStyleLbl="node1" presStyleIdx="0" presStyleCnt="3"/>
      <dgm:spPr/>
    </dgm:pt>
    <dgm:pt modelId="{A0760FC8-658F-4C93-8B29-612F552E3FDA}" type="pres">
      <dgm:prSet presAssocID="{D4054A8A-4463-47DB-BBDA-F27629FB52A6}" presName="childNode1" presStyleLbl="bgAcc1" presStyleIdx="0" presStyleCnt="3" custScaleX="156128" custLinFactNeighborY="-12106">
        <dgm:presLayoutVars>
          <dgm:bulletEnabled val="1"/>
        </dgm:presLayoutVars>
      </dgm:prSet>
      <dgm:spPr/>
      <dgm:t>
        <a:bodyPr/>
        <a:lstStyle/>
        <a:p>
          <a:endParaRPr lang="en-US"/>
        </a:p>
      </dgm:t>
    </dgm:pt>
    <dgm:pt modelId="{EB0432C5-0C11-4183-87D4-A0D5F93EDA17}" type="pres">
      <dgm:prSet presAssocID="{D4054A8A-4463-47DB-BBDA-F27629FB52A6}" presName="childNode1tx" presStyleLbl="bgAcc1" presStyleIdx="0" presStyleCnt="3">
        <dgm:presLayoutVars>
          <dgm:bulletEnabled val="1"/>
        </dgm:presLayoutVars>
      </dgm:prSet>
      <dgm:spPr/>
      <dgm:t>
        <a:bodyPr/>
        <a:lstStyle/>
        <a:p>
          <a:endParaRPr lang="en-US"/>
        </a:p>
      </dgm:t>
    </dgm:pt>
    <dgm:pt modelId="{22F92D08-7F34-4A59-AF8A-6C75FF74F0AB}" type="pres">
      <dgm:prSet presAssocID="{D4054A8A-4463-47DB-BBDA-F27629FB52A6}" presName="parentNode1" presStyleLbl="node1" presStyleIdx="0" presStyleCnt="3" custScaleX="117262" custScaleY="71586">
        <dgm:presLayoutVars>
          <dgm:chMax val="1"/>
          <dgm:bulletEnabled val="1"/>
        </dgm:presLayoutVars>
      </dgm:prSet>
      <dgm:spPr/>
      <dgm:t>
        <a:bodyPr/>
        <a:lstStyle/>
        <a:p>
          <a:endParaRPr lang="en-US"/>
        </a:p>
      </dgm:t>
    </dgm:pt>
    <dgm:pt modelId="{274BA590-44EE-43B8-BB46-7DF6BDD97DD9}" type="pres">
      <dgm:prSet presAssocID="{D4054A8A-4463-47DB-BBDA-F27629FB52A6}" presName="connSite1" presStyleCnt="0"/>
      <dgm:spPr/>
    </dgm:pt>
    <dgm:pt modelId="{357D4BF5-A7DD-40A8-A849-0E5A8CB0F42E}" type="pres">
      <dgm:prSet presAssocID="{B4B393AB-46C5-415C-8B6A-99250676F2C8}" presName="Name9" presStyleLbl="sibTrans2D1" presStyleIdx="0" presStyleCnt="2"/>
      <dgm:spPr/>
      <dgm:t>
        <a:bodyPr/>
        <a:lstStyle/>
        <a:p>
          <a:endParaRPr lang="en-US"/>
        </a:p>
      </dgm:t>
    </dgm:pt>
    <dgm:pt modelId="{1742D47B-F218-40D4-ADFD-E01BB58DA326}" type="pres">
      <dgm:prSet presAssocID="{DEF3EA1B-7AF6-4AEB-94A4-5F3638AE5D50}" presName="composite2" presStyleCnt="0"/>
      <dgm:spPr/>
    </dgm:pt>
    <dgm:pt modelId="{96AA8292-BE10-44E4-856C-B01D10B44719}" type="pres">
      <dgm:prSet presAssocID="{DEF3EA1B-7AF6-4AEB-94A4-5F3638AE5D50}" presName="dummyNode2" presStyleLbl="node1" presStyleIdx="0" presStyleCnt="3"/>
      <dgm:spPr/>
    </dgm:pt>
    <dgm:pt modelId="{2900F67C-A07B-462D-8BBC-1EF7837C1721}" type="pres">
      <dgm:prSet presAssocID="{DEF3EA1B-7AF6-4AEB-94A4-5F3638AE5D50}" presName="childNode2" presStyleLbl="bgAcc1" presStyleIdx="1" presStyleCnt="3" custScaleX="125974">
        <dgm:presLayoutVars>
          <dgm:bulletEnabled val="1"/>
        </dgm:presLayoutVars>
      </dgm:prSet>
      <dgm:spPr/>
      <dgm:t>
        <a:bodyPr/>
        <a:lstStyle/>
        <a:p>
          <a:endParaRPr lang="en-US"/>
        </a:p>
      </dgm:t>
    </dgm:pt>
    <dgm:pt modelId="{3FA83873-B1B4-44C5-B165-C0DB141E9BFD}" type="pres">
      <dgm:prSet presAssocID="{DEF3EA1B-7AF6-4AEB-94A4-5F3638AE5D50}" presName="childNode2tx" presStyleLbl="bgAcc1" presStyleIdx="1" presStyleCnt="3">
        <dgm:presLayoutVars>
          <dgm:bulletEnabled val="1"/>
        </dgm:presLayoutVars>
      </dgm:prSet>
      <dgm:spPr/>
      <dgm:t>
        <a:bodyPr/>
        <a:lstStyle/>
        <a:p>
          <a:endParaRPr lang="en-US"/>
        </a:p>
      </dgm:t>
    </dgm:pt>
    <dgm:pt modelId="{56F24C32-0C6C-4B50-9198-309F96F9A898}" type="pres">
      <dgm:prSet presAssocID="{DEF3EA1B-7AF6-4AEB-94A4-5F3638AE5D50}" presName="parentNode2" presStyleLbl="node1" presStyleIdx="1" presStyleCnt="3" custScaleY="72501">
        <dgm:presLayoutVars>
          <dgm:chMax val="0"/>
          <dgm:bulletEnabled val="1"/>
        </dgm:presLayoutVars>
      </dgm:prSet>
      <dgm:spPr/>
      <dgm:t>
        <a:bodyPr/>
        <a:lstStyle/>
        <a:p>
          <a:endParaRPr lang="en-US"/>
        </a:p>
      </dgm:t>
    </dgm:pt>
    <dgm:pt modelId="{A649BED5-6A6A-41DC-8038-6270EEF38BEE}" type="pres">
      <dgm:prSet presAssocID="{DEF3EA1B-7AF6-4AEB-94A4-5F3638AE5D50}" presName="connSite2" presStyleCnt="0"/>
      <dgm:spPr/>
    </dgm:pt>
    <dgm:pt modelId="{B53867D6-4753-4735-B187-1BBAD322B739}" type="pres">
      <dgm:prSet presAssocID="{6DA50AC7-E83D-463D-8FB5-60954ECDE5C1}" presName="Name18" presStyleLbl="sibTrans2D1" presStyleIdx="1" presStyleCnt="2"/>
      <dgm:spPr/>
      <dgm:t>
        <a:bodyPr/>
        <a:lstStyle/>
        <a:p>
          <a:endParaRPr lang="en-US"/>
        </a:p>
      </dgm:t>
    </dgm:pt>
    <dgm:pt modelId="{41E591C2-3269-491C-BEDD-6E49C30422DE}" type="pres">
      <dgm:prSet presAssocID="{06B273CE-E1CB-488A-B63A-3698E342D11E}" presName="composite1" presStyleCnt="0"/>
      <dgm:spPr/>
    </dgm:pt>
    <dgm:pt modelId="{EAD425BC-C7FC-4EDD-B0FC-60574D71F69E}" type="pres">
      <dgm:prSet presAssocID="{06B273CE-E1CB-488A-B63A-3698E342D11E}" presName="dummyNode1" presStyleLbl="node1" presStyleIdx="1" presStyleCnt="3"/>
      <dgm:spPr/>
    </dgm:pt>
    <dgm:pt modelId="{E394B7A2-FED9-49A3-975F-F433E26C3893}" type="pres">
      <dgm:prSet presAssocID="{06B273CE-E1CB-488A-B63A-3698E342D11E}" presName="childNode1" presStyleLbl="bgAcc1" presStyleIdx="2" presStyleCnt="3">
        <dgm:presLayoutVars>
          <dgm:bulletEnabled val="1"/>
        </dgm:presLayoutVars>
      </dgm:prSet>
      <dgm:spPr/>
      <dgm:t>
        <a:bodyPr/>
        <a:lstStyle/>
        <a:p>
          <a:endParaRPr lang="en-US"/>
        </a:p>
      </dgm:t>
    </dgm:pt>
    <dgm:pt modelId="{D09D73D3-7310-47D4-B94C-84C8E9FFF539}" type="pres">
      <dgm:prSet presAssocID="{06B273CE-E1CB-488A-B63A-3698E342D11E}" presName="childNode1tx" presStyleLbl="bgAcc1" presStyleIdx="2" presStyleCnt="3">
        <dgm:presLayoutVars>
          <dgm:bulletEnabled val="1"/>
        </dgm:presLayoutVars>
      </dgm:prSet>
      <dgm:spPr/>
      <dgm:t>
        <a:bodyPr/>
        <a:lstStyle/>
        <a:p>
          <a:endParaRPr lang="en-US"/>
        </a:p>
      </dgm:t>
    </dgm:pt>
    <dgm:pt modelId="{C291A299-B592-413A-9E21-15AA0DFADF54}" type="pres">
      <dgm:prSet presAssocID="{06B273CE-E1CB-488A-B63A-3698E342D11E}" presName="parentNode1" presStyleLbl="node1" presStyleIdx="2" presStyleCnt="3" custScaleX="108783" custScaleY="80995">
        <dgm:presLayoutVars>
          <dgm:chMax val="1"/>
          <dgm:bulletEnabled val="1"/>
        </dgm:presLayoutVars>
      </dgm:prSet>
      <dgm:spPr/>
      <dgm:t>
        <a:bodyPr/>
        <a:lstStyle/>
        <a:p>
          <a:endParaRPr lang="en-US"/>
        </a:p>
      </dgm:t>
    </dgm:pt>
    <dgm:pt modelId="{20F0C1F8-DC34-48F5-A5C1-8A60CD7C1C0D}" type="pres">
      <dgm:prSet presAssocID="{06B273CE-E1CB-488A-B63A-3698E342D11E}" presName="connSite1" presStyleCnt="0"/>
      <dgm:spPr/>
    </dgm:pt>
  </dgm:ptLst>
  <dgm:cxnLst>
    <dgm:cxn modelId="{F5097887-64B6-4498-B91A-80BC8B2C27D4}" type="presOf" srcId="{DA1EEEC9-AD7B-4FA7-A3E6-42B2C945E504}" destId="{E394B7A2-FED9-49A3-975F-F433E26C3893}" srcOrd="0" destOrd="0" presId="urn:microsoft.com/office/officeart/2005/8/layout/hProcess4"/>
    <dgm:cxn modelId="{452BB987-9DE3-4089-8F0A-A9E241841C07}" srcId="{5AC9C3BD-BF11-4C3F-A7D2-49D7A1312969}" destId="{06B273CE-E1CB-488A-B63A-3698E342D11E}" srcOrd="2" destOrd="0" parTransId="{25AC25CF-5E6B-499A-98E3-4DFD6123DBA9}" sibTransId="{CD5ADCDA-7B39-480B-9DE9-6D26E472A483}"/>
    <dgm:cxn modelId="{F5ABE35B-8328-4314-9EE5-C95ABCB9F768}" type="presOf" srcId="{5154AE8E-F230-41E1-A52A-2C5C8850ABBB}" destId="{A0760FC8-658F-4C93-8B29-612F552E3FDA}" srcOrd="0" destOrd="0" presId="urn:microsoft.com/office/officeart/2005/8/layout/hProcess4"/>
    <dgm:cxn modelId="{4AD7E282-3478-43E0-8B90-BDF2D39F139B}" type="presOf" srcId="{D4054A8A-4463-47DB-BBDA-F27629FB52A6}" destId="{22F92D08-7F34-4A59-AF8A-6C75FF74F0AB}" srcOrd="0" destOrd="0" presId="urn:microsoft.com/office/officeart/2005/8/layout/hProcess4"/>
    <dgm:cxn modelId="{C9242816-257C-4978-9540-7333E8A9ABCB}" type="presOf" srcId="{DEF3EA1B-7AF6-4AEB-94A4-5F3638AE5D50}" destId="{56F24C32-0C6C-4B50-9198-309F96F9A898}" srcOrd="0" destOrd="0" presId="urn:microsoft.com/office/officeart/2005/8/layout/hProcess4"/>
    <dgm:cxn modelId="{2E3A4CA3-27BC-4D27-B969-3572956106EE}" type="presOf" srcId="{7CD74073-0249-40EF-94A8-F77199F111AC}" destId="{3FA83873-B1B4-44C5-B165-C0DB141E9BFD}" srcOrd="1" destOrd="1" presId="urn:microsoft.com/office/officeart/2005/8/layout/hProcess4"/>
    <dgm:cxn modelId="{46E49AA7-7C2B-4E97-AE92-34C1ECC55441}" type="presOf" srcId="{B3D8664E-4AF7-4432-A39E-8177E86CC26B}" destId="{3FA83873-B1B4-44C5-B165-C0DB141E9BFD}" srcOrd="1" destOrd="0" presId="urn:microsoft.com/office/officeart/2005/8/layout/hProcess4"/>
    <dgm:cxn modelId="{23B5BD37-9E3F-47F6-8D90-1537AF1B480E}" type="presOf" srcId="{6DA50AC7-E83D-463D-8FB5-60954ECDE5C1}" destId="{B53867D6-4753-4735-B187-1BBAD322B739}" srcOrd="0" destOrd="0" presId="urn:microsoft.com/office/officeart/2005/8/layout/hProcess4"/>
    <dgm:cxn modelId="{CD6F1A2B-8BE5-403F-9153-123DD6E3F8D1}" srcId="{DEF3EA1B-7AF6-4AEB-94A4-5F3638AE5D50}" destId="{B3D8664E-4AF7-4432-A39E-8177E86CC26B}" srcOrd="0" destOrd="0" parTransId="{FD2E6364-CE79-4F1E-8B83-4343CA88C059}" sibTransId="{DA805709-6265-47A9-BC97-BDE42BE33502}"/>
    <dgm:cxn modelId="{9B405BDB-7B10-4558-8B84-17343EB92BE7}" srcId="{DEF3EA1B-7AF6-4AEB-94A4-5F3638AE5D50}" destId="{7CD74073-0249-40EF-94A8-F77199F111AC}" srcOrd="1" destOrd="0" parTransId="{6830A116-A4AC-4435-82DB-0F798315121C}" sibTransId="{7428362F-9E36-4299-9211-227860463030}"/>
    <dgm:cxn modelId="{6263EB47-B4A2-4F9E-AC48-11CEB363BCDE}" type="presOf" srcId="{5154AE8E-F230-41E1-A52A-2C5C8850ABBB}" destId="{EB0432C5-0C11-4183-87D4-A0D5F93EDA17}" srcOrd="1" destOrd="0" presId="urn:microsoft.com/office/officeart/2005/8/layout/hProcess4"/>
    <dgm:cxn modelId="{8F38B964-3F8D-4E78-BE86-CC5B4B3EB159}" type="presOf" srcId="{B4B393AB-46C5-415C-8B6A-99250676F2C8}" destId="{357D4BF5-A7DD-40A8-A849-0E5A8CB0F42E}" srcOrd="0" destOrd="0" presId="urn:microsoft.com/office/officeart/2005/8/layout/hProcess4"/>
    <dgm:cxn modelId="{3C3BAD60-7590-4B78-A7AA-CC9FF0913F7E}" srcId="{5AC9C3BD-BF11-4C3F-A7D2-49D7A1312969}" destId="{DEF3EA1B-7AF6-4AEB-94A4-5F3638AE5D50}" srcOrd="1" destOrd="0" parTransId="{A8AB4832-8762-4222-937A-2A6331989C33}" sibTransId="{6DA50AC7-E83D-463D-8FB5-60954ECDE5C1}"/>
    <dgm:cxn modelId="{D54F9A50-5F73-49F5-A383-48DF6D2B94D8}" type="presOf" srcId="{B3D8664E-4AF7-4432-A39E-8177E86CC26B}" destId="{2900F67C-A07B-462D-8BBC-1EF7837C1721}" srcOrd="0" destOrd="0" presId="urn:microsoft.com/office/officeart/2005/8/layout/hProcess4"/>
    <dgm:cxn modelId="{521781BE-2F75-4513-802E-58B3E47E1E8B}" type="presOf" srcId="{5AC9C3BD-BF11-4C3F-A7D2-49D7A1312969}" destId="{8464588B-5E00-4E31-A4A1-1E73EA91DB41}" srcOrd="0" destOrd="0" presId="urn:microsoft.com/office/officeart/2005/8/layout/hProcess4"/>
    <dgm:cxn modelId="{4A9DCB3D-E8CB-4F34-9CF6-AC533EDBAC6A}" srcId="{06B273CE-E1CB-488A-B63A-3698E342D11E}" destId="{DA1EEEC9-AD7B-4FA7-A3E6-42B2C945E504}" srcOrd="0" destOrd="0" parTransId="{5995EFBF-1AA1-4C64-866C-8338F1B4C524}" sibTransId="{64318CF4-E80B-405D-9758-588C317090F1}"/>
    <dgm:cxn modelId="{42E435E8-7BC9-44BA-9B76-054C2E55CECD}" type="presOf" srcId="{7CD74073-0249-40EF-94A8-F77199F111AC}" destId="{2900F67C-A07B-462D-8BBC-1EF7837C1721}" srcOrd="0" destOrd="1" presId="urn:microsoft.com/office/officeart/2005/8/layout/hProcess4"/>
    <dgm:cxn modelId="{5F3F43DB-B042-4E29-AC78-904DAFE82216}" srcId="{D4054A8A-4463-47DB-BBDA-F27629FB52A6}" destId="{5154AE8E-F230-41E1-A52A-2C5C8850ABBB}" srcOrd="0" destOrd="0" parTransId="{12C0125F-8C61-4320-B60A-69123D9E0794}" sibTransId="{EE59552E-CDDB-494C-A80E-2FD06DA802DA}"/>
    <dgm:cxn modelId="{FCCFC1F5-BC9F-48F1-A55E-30EA5AA5EAC0}" type="presOf" srcId="{DA1EEEC9-AD7B-4FA7-A3E6-42B2C945E504}" destId="{D09D73D3-7310-47D4-B94C-84C8E9FFF539}" srcOrd="1" destOrd="0" presId="urn:microsoft.com/office/officeart/2005/8/layout/hProcess4"/>
    <dgm:cxn modelId="{3F725F09-78A8-487C-B8D9-1DF5EDB58580}" srcId="{5AC9C3BD-BF11-4C3F-A7D2-49D7A1312969}" destId="{D4054A8A-4463-47DB-BBDA-F27629FB52A6}" srcOrd="0" destOrd="0" parTransId="{A3CD7175-8CEC-47DE-8F02-8FF50DF0A275}" sibTransId="{B4B393AB-46C5-415C-8B6A-99250676F2C8}"/>
    <dgm:cxn modelId="{92A7071C-B0D6-495B-9E12-5884CCF76962}" type="presOf" srcId="{06B273CE-E1CB-488A-B63A-3698E342D11E}" destId="{C291A299-B592-413A-9E21-15AA0DFADF54}" srcOrd="0" destOrd="0" presId="urn:microsoft.com/office/officeart/2005/8/layout/hProcess4"/>
    <dgm:cxn modelId="{73CE487A-8BD5-45BF-A584-8325EC883BC5}" type="presParOf" srcId="{8464588B-5E00-4E31-A4A1-1E73EA91DB41}" destId="{C11794C4-B4BF-4595-A32E-6DF4EFF4B13B}" srcOrd="0" destOrd="0" presId="urn:microsoft.com/office/officeart/2005/8/layout/hProcess4"/>
    <dgm:cxn modelId="{C4361803-A4C1-4A45-98A3-B5EA00389A2A}" type="presParOf" srcId="{8464588B-5E00-4E31-A4A1-1E73EA91DB41}" destId="{1B04B2CB-5CFD-4318-8710-3FB8F9707211}" srcOrd="1" destOrd="0" presId="urn:microsoft.com/office/officeart/2005/8/layout/hProcess4"/>
    <dgm:cxn modelId="{65C89556-3010-46A2-AA86-6A8AFC328E55}" type="presParOf" srcId="{8464588B-5E00-4E31-A4A1-1E73EA91DB41}" destId="{73630656-2B7E-419C-A14D-F1D6A1E32739}" srcOrd="2" destOrd="0" presId="urn:microsoft.com/office/officeart/2005/8/layout/hProcess4"/>
    <dgm:cxn modelId="{73610004-824E-4175-97A2-82DFA44B8EFD}" type="presParOf" srcId="{73630656-2B7E-419C-A14D-F1D6A1E32739}" destId="{56B00D93-0619-4D3E-97E3-3DF01311A29C}" srcOrd="0" destOrd="0" presId="urn:microsoft.com/office/officeart/2005/8/layout/hProcess4"/>
    <dgm:cxn modelId="{694BD5A1-CD68-4B23-AEB5-C62C0ABA8919}" type="presParOf" srcId="{56B00D93-0619-4D3E-97E3-3DF01311A29C}" destId="{436DDE68-89D5-4147-966A-2C9577CF1D3A}" srcOrd="0" destOrd="0" presId="urn:microsoft.com/office/officeart/2005/8/layout/hProcess4"/>
    <dgm:cxn modelId="{667C4B47-2465-456D-A705-C9AF4F413FEB}" type="presParOf" srcId="{56B00D93-0619-4D3E-97E3-3DF01311A29C}" destId="{A0760FC8-658F-4C93-8B29-612F552E3FDA}" srcOrd="1" destOrd="0" presId="urn:microsoft.com/office/officeart/2005/8/layout/hProcess4"/>
    <dgm:cxn modelId="{7D82E89E-9D46-4A0D-9065-B1B428BB380E}" type="presParOf" srcId="{56B00D93-0619-4D3E-97E3-3DF01311A29C}" destId="{EB0432C5-0C11-4183-87D4-A0D5F93EDA17}" srcOrd="2" destOrd="0" presId="urn:microsoft.com/office/officeart/2005/8/layout/hProcess4"/>
    <dgm:cxn modelId="{3638DB6E-B453-45A0-AC8D-50148156C213}" type="presParOf" srcId="{56B00D93-0619-4D3E-97E3-3DF01311A29C}" destId="{22F92D08-7F34-4A59-AF8A-6C75FF74F0AB}" srcOrd="3" destOrd="0" presId="urn:microsoft.com/office/officeart/2005/8/layout/hProcess4"/>
    <dgm:cxn modelId="{90D39600-C25F-4C30-8AC4-74837AC5E171}" type="presParOf" srcId="{56B00D93-0619-4D3E-97E3-3DF01311A29C}" destId="{274BA590-44EE-43B8-BB46-7DF6BDD97DD9}" srcOrd="4" destOrd="0" presId="urn:microsoft.com/office/officeart/2005/8/layout/hProcess4"/>
    <dgm:cxn modelId="{867F8375-B710-44BD-85EE-2CEAF15892FB}" type="presParOf" srcId="{73630656-2B7E-419C-A14D-F1D6A1E32739}" destId="{357D4BF5-A7DD-40A8-A849-0E5A8CB0F42E}" srcOrd="1" destOrd="0" presId="urn:microsoft.com/office/officeart/2005/8/layout/hProcess4"/>
    <dgm:cxn modelId="{474F564A-1592-48FD-A77E-C9A88F7BEB50}" type="presParOf" srcId="{73630656-2B7E-419C-A14D-F1D6A1E32739}" destId="{1742D47B-F218-40D4-ADFD-E01BB58DA326}" srcOrd="2" destOrd="0" presId="urn:microsoft.com/office/officeart/2005/8/layout/hProcess4"/>
    <dgm:cxn modelId="{7F9F27BC-A7CF-4EC1-9166-0ED6999D3D87}" type="presParOf" srcId="{1742D47B-F218-40D4-ADFD-E01BB58DA326}" destId="{96AA8292-BE10-44E4-856C-B01D10B44719}" srcOrd="0" destOrd="0" presId="urn:microsoft.com/office/officeart/2005/8/layout/hProcess4"/>
    <dgm:cxn modelId="{995E40C1-2469-468E-80CE-1EA284A01BA0}" type="presParOf" srcId="{1742D47B-F218-40D4-ADFD-E01BB58DA326}" destId="{2900F67C-A07B-462D-8BBC-1EF7837C1721}" srcOrd="1" destOrd="0" presId="urn:microsoft.com/office/officeart/2005/8/layout/hProcess4"/>
    <dgm:cxn modelId="{10415B16-EFDC-4539-998C-8DC1F2FA2B37}" type="presParOf" srcId="{1742D47B-F218-40D4-ADFD-E01BB58DA326}" destId="{3FA83873-B1B4-44C5-B165-C0DB141E9BFD}" srcOrd="2" destOrd="0" presId="urn:microsoft.com/office/officeart/2005/8/layout/hProcess4"/>
    <dgm:cxn modelId="{C1F5CA70-715B-47FD-A2A1-8E0D1F2A2B5E}" type="presParOf" srcId="{1742D47B-F218-40D4-ADFD-E01BB58DA326}" destId="{56F24C32-0C6C-4B50-9198-309F96F9A898}" srcOrd="3" destOrd="0" presId="urn:microsoft.com/office/officeart/2005/8/layout/hProcess4"/>
    <dgm:cxn modelId="{99EAE38B-3B02-49F0-A669-AC7565C48A03}" type="presParOf" srcId="{1742D47B-F218-40D4-ADFD-E01BB58DA326}" destId="{A649BED5-6A6A-41DC-8038-6270EEF38BEE}" srcOrd="4" destOrd="0" presId="urn:microsoft.com/office/officeart/2005/8/layout/hProcess4"/>
    <dgm:cxn modelId="{764AE9C7-0514-48CA-90E0-3138C990AF83}" type="presParOf" srcId="{73630656-2B7E-419C-A14D-F1D6A1E32739}" destId="{B53867D6-4753-4735-B187-1BBAD322B739}" srcOrd="3" destOrd="0" presId="urn:microsoft.com/office/officeart/2005/8/layout/hProcess4"/>
    <dgm:cxn modelId="{80784E77-5D14-4729-BDB6-A1616C160AA3}" type="presParOf" srcId="{73630656-2B7E-419C-A14D-F1D6A1E32739}" destId="{41E591C2-3269-491C-BEDD-6E49C30422DE}" srcOrd="4" destOrd="0" presId="urn:microsoft.com/office/officeart/2005/8/layout/hProcess4"/>
    <dgm:cxn modelId="{EE99A14C-39D0-4B06-A3E1-9B2EF0466268}" type="presParOf" srcId="{41E591C2-3269-491C-BEDD-6E49C30422DE}" destId="{EAD425BC-C7FC-4EDD-B0FC-60574D71F69E}" srcOrd="0" destOrd="0" presId="urn:microsoft.com/office/officeart/2005/8/layout/hProcess4"/>
    <dgm:cxn modelId="{1E7E1ED1-118E-4D32-B49B-C2DAE8B618B9}" type="presParOf" srcId="{41E591C2-3269-491C-BEDD-6E49C30422DE}" destId="{E394B7A2-FED9-49A3-975F-F433E26C3893}" srcOrd="1" destOrd="0" presId="urn:microsoft.com/office/officeart/2005/8/layout/hProcess4"/>
    <dgm:cxn modelId="{B1DE5852-6173-4CDE-B5BF-7A56E6235713}" type="presParOf" srcId="{41E591C2-3269-491C-BEDD-6E49C30422DE}" destId="{D09D73D3-7310-47D4-B94C-84C8E9FFF539}" srcOrd="2" destOrd="0" presId="urn:microsoft.com/office/officeart/2005/8/layout/hProcess4"/>
    <dgm:cxn modelId="{B24EA6F6-2454-422D-A43B-6683FA7A329D}" type="presParOf" srcId="{41E591C2-3269-491C-BEDD-6E49C30422DE}" destId="{C291A299-B592-413A-9E21-15AA0DFADF54}" srcOrd="3" destOrd="0" presId="urn:microsoft.com/office/officeart/2005/8/layout/hProcess4"/>
    <dgm:cxn modelId="{080134BC-19E6-4A3C-A131-189FDE45C216}" type="presParOf" srcId="{41E591C2-3269-491C-BEDD-6E49C30422DE}" destId="{20F0C1F8-DC34-48F5-A5C1-8A60CD7C1C0D}"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C9C3BD-BF11-4C3F-A7D2-49D7A1312969}"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n-US"/>
        </a:p>
      </dgm:t>
    </dgm:pt>
    <dgm:pt modelId="{D4054A8A-4463-47DB-BBDA-F27629FB52A6}">
      <dgm:prSet phldrT="[Text]"/>
      <dgm:spPr/>
      <dgm:t>
        <a:bodyPr/>
        <a:lstStyle/>
        <a:p>
          <a:r>
            <a:rPr lang="en-US" dirty="0" err="1">
              <a:solidFill>
                <a:schemeClr val="tx1"/>
              </a:solidFill>
              <a:latin typeface="#9Slide07 IcielBC Cubano Normal" panose="00000500000000000000" pitchFamily="2" charset="0"/>
            </a:rPr>
            <a:t>Thế</a:t>
          </a:r>
          <a:r>
            <a:rPr lang="en-US" dirty="0">
              <a:solidFill>
                <a:schemeClr val="tx1"/>
              </a:solidFill>
              <a:latin typeface="#9Slide07 IcielBC Cubano Normal" panose="00000500000000000000" pitchFamily="2" charset="0"/>
            </a:rPr>
            <a:t> </a:t>
          </a:r>
          <a:r>
            <a:rPr lang="en-US" dirty="0" err="1">
              <a:solidFill>
                <a:schemeClr val="tx1"/>
              </a:solidFill>
              <a:latin typeface="#9Slide07 IcielBC Cubano Normal" panose="00000500000000000000" pitchFamily="2" charset="0"/>
            </a:rPr>
            <a:t>mạnh</a:t>
          </a:r>
          <a:endParaRPr lang="en-US" dirty="0">
            <a:solidFill>
              <a:schemeClr val="tx1"/>
            </a:solidFill>
            <a:latin typeface="#9Slide07 IcielBC Cubano Normal" panose="00000500000000000000" pitchFamily="2" charset="0"/>
          </a:endParaRPr>
        </a:p>
      </dgm:t>
    </dgm:pt>
    <dgm:pt modelId="{A3CD7175-8CEC-47DE-8F02-8FF50DF0A275}" type="parTrans" cxnId="{3F725F09-78A8-487C-B8D9-1DF5EDB58580}">
      <dgm:prSet/>
      <dgm:spPr/>
      <dgm:t>
        <a:bodyPr/>
        <a:lstStyle/>
        <a:p>
          <a:endParaRPr lang="en-US"/>
        </a:p>
      </dgm:t>
    </dgm:pt>
    <dgm:pt modelId="{B4B393AB-46C5-415C-8B6A-99250676F2C8}" type="sibTrans" cxnId="{3F725F09-78A8-487C-B8D9-1DF5EDB58580}">
      <dgm:prSet/>
      <dgm:spPr/>
      <dgm:t>
        <a:bodyPr/>
        <a:lstStyle/>
        <a:p>
          <a:endParaRPr lang="en-US"/>
        </a:p>
      </dgm:t>
    </dgm:pt>
    <dgm:pt modelId="{5154AE8E-F230-41E1-A52A-2C5C8850ABBB}">
      <dgm:prSet phldrT="[Text]" custT="1"/>
      <dgm:spPr/>
      <dgm:t>
        <a:bodyPr/>
        <a:lstStyle/>
        <a:p>
          <a:endParaRPr lang="en-US" sz="2400" b="0" dirty="0">
            <a:solidFill>
              <a:srgbClr val="0070C0"/>
            </a:solidFill>
            <a:latin typeface="#9Slide07 IcielBaliho Script" pitchFamily="2" charset="0"/>
          </a:endParaRPr>
        </a:p>
      </dgm:t>
    </dgm:pt>
    <dgm:pt modelId="{12C0125F-8C61-4320-B60A-69123D9E0794}" type="parTrans" cxnId="{5F3F43DB-B042-4E29-AC78-904DAFE82216}">
      <dgm:prSet/>
      <dgm:spPr/>
      <dgm:t>
        <a:bodyPr/>
        <a:lstStyle/>
        <a:p>
          <a:endParaRPr lang="en-US"/>
        </a:p>
      </dgm:t>
    </dgm:pt>
    <dgm:pt modelId="{EE59552E-CDDB-494C-A80E-2FD06DA802DA}" type="sibTrans" cxnId="{5F3F43DB-B042-4E29-AC78-904DAFE82216}">
      <dgm:prSet/>
      <dgm:spPr/>
      <dgm:t>
        <a:bodyPr/>
        <a:lstStyle/>
        <a:p>
          <a:endParaRPr lang="en-US"/>
        </a:p>
      </dgm:t>
    </dgm:pt>
    <dgm:pt modelId="{DEF3EA1B-7AF6-4AEB-94A4-5F3638AE5D50}">
      <dgm:prSet phldrT="[Text]"/>
      <dgm:spPr/>
      <dgm:t>
        <a:bodyPr/>
        <a:lstStyle/>
        <a:p>
          <a:r>
            <a:rPr lang="en-US" dirty="0" err="1">
              <a:solidFill>
                <a:schemeClr val="tx1"/>
              </a:solidFill>
              <a:latin typeface="#9Slide07 IcielBC Cubano Normal" panose="00000500000000000000" pitchFamily="2" charset="0"/>
            </a:rPr>
            <a:t>Kinh</a:t>
          </a:r>
          <a:r>
            <a:rPr lang="en-US" dirty="0">
              <a:solidFill>
                <a:schemeClr val="tx1"/>
              </a:solidFill>
              <a:latin typeface="#9Slide07 IcielBC Cubano Normal" panose="00000500000000000000" pitchFamily="2" charset="0"/>
            </a:rPr>
            <a:t> </a:t>
          </a:r>
          <a:r>
            <a:rPr lang="en-US" dirty="0" err="1">
              <a:solidFill>
                <a:schemeClr val="tx1"/>
              </a:solidFill>
              <a:latin typeface="#9Slide07 IcielBC Cubano Normal" panose="00000500000000000000" pitchFamily="2" charset="0"/>
            </a:rPr>
            <a:t>tế</a:t>
          </a:r>
          <a:endParaRPr lang="en-US" dirty="0">
            <a:solidFill>
              <a:schemeClr val="tx1"/>
            </a:solidFill>
            <a:latin typeface="#9Slide07 IcielBC Cubano Normal" panose="00000500000000000000" pitchFamily="2" charset="0"/>
          </a:endParaRPr>
        </a:p>
      </dgm:t>
    </dgm:pt>
    <dgm:pt modelId="{A8AB4832-8762-4222-937A-2A6331989C33}" type="parTrans" cxnId="{3C3BAD60-7590-4B78-A7AA-CC9FF0913F7E}">
      <dgm:prSet/>
      <dgm:spPr/>
      <dgm:t>
        <a:bodyPr/>
        <a:lstStyle/>
        <a:p>
          <a:endParaRPr lang="en-US"/>
        </a:p>
      </dgm:t>
    </dgm:pt>
    <dgm:pt modelId="{6DA50AC7-E83D-463D-8FB5-60954ECDE5C1}" type="sibTrans" cxnId="{3C3BAD60-7590-4B78-A7AA-CC9FF0913F7E}">
      <dgm:prSet/>
      <dgm:spPr/>
      <dgm:t>
        <a:bodyPr/>
        <a:lstStyle/>
        <a:p>
          <a:endParaRPr lang="en-US"/>
        </a:p>
      </dgm:t>
    </dgm:pt>
    <dgm:pt modelId="{B3D8664E-4AF7-4432-A39E-8177E86CC26B}">
      <dgm:prSet phldrT="[Text]" custT="1"/>
      <dgm:spPr/>
      <dgm:t>
        <a:bodyPr/>
        <a:lstStyle/>
        <a:p>
          <a:endParaRPr lang="en-US" sz="2400" dirty="0">
            <a:solidFill>
              <a:srgbClr val="0070C0"/>
            </a:solidFill>
            <a:latin typeface="#9Slide07 IcielBaliho Script" pitchFamily="2" charset="0"/>
          </a:endParaRPr>
        </a:p>
      </dgm:t>
    </dgm:pt>
    <dgm:pt modelId="{FD2E6364-CE79-4F1E-8B83-4343CA88C059}" type="parTrans" cxnId="{CD6F1A2B-8BE5-403F-9153-123DD6E3F8D1}">
      <dgm:prSet/>
      <dgm:spPr/>
      <dgm:t>
        <a:bodyPr/>
        <a:lstStyle/>
        <a:p>
          <a:endParaRPr lang="en-US"/>
        </a:p>
      </dgm:t>
    </dgm:pt>
    <dgm:pt modelId="{DA805709-6265-47A9-BC97-BDE42BE33502}" type="sibTrans" cxnId="{CD6F1A2B-8BE5-403F-9153-123DD6E3F8D1}">
      <dgm:prSet/>
      <dgm:spPr/>
      <dgm:t>
        <a:bodyPr/>
        <a:lstStyle/>
        <a:p>
          <a:endParaRPr lang="en-US"/>
        </a:p>
      </dgm:t>
    </dgm:pt>
    <dgm:pt modelId="{06B273CE-E1CB-488A-B63A-3698E342D11E}">
      <dgm:prSet phldrT="[Text]"/>
      <dgm:spPr/>
      <dgm:t>
        <a:bodyPr/>
        <a:lstStyle/>
        <a:p>
          <a:r>
            <a:rPr lang="en-US" dirty="0" err="1">
              <a:solidFill>
                <a:schemeClr val="tx1"/>
              </a:solidFill>
              <a:latin typeface="#9Slide07 IcielBC Cubano Normal" panose="00000500000000000000" pitchFamily="2" charset="0"/>
            </a:rPr>
            <a:t>Xã</a:t>
          </a:r>
          <a:r>
            <a:rPr lang="en-US" dirty="0">
              <a:solidFill>
                <a:schemeClr val="tx1"/>
              </a:solidFill>
              <a:latin typeface="#9Slide07 IcielBC Cubano Normal" panose="00000500000000000000" pitchFamily="2" charset="0"/>
            </a:rPr>
            <a:t> </a:t>
          </a:r>
          <a:r>
            <a:rPr lang="en-US" dirty="0" err="1">
              <a:solidFill>
                <a:schemeClr val="tx1"/>
              </a:solidFill>
              <a:latin typeface="#9Slide07 IcielBC Cubano Normal" panose="00000500000000000000" pitchFamily="2" charset="0"/>
            </a:rPr>
            <a:t>hội</a:t>
          </a:r>
          <a:endParaRPr lang="en-US" dirty="0">
            <a:solidFill>
              <a:schemeClr val="tx1"/>
            </a:solidFill>
            <a:latin typeface="#9Slide07 IcielBC Cubano Normal" panose="00000500000000000000" pitchFamily="2" charset="0"/>
          </a:endParaRPr>
        </a:p>
      </dgm:t>
    </dgm:pt>
    <dgm:pt modelId="{25AC25CF-5E6B-499A-98E3-4DFD6123DBA9}" type="parTrans" cxnId="{452BB987-9DE3-4089-8F0A-A9E241841C07}">
      <dgm:prSet/>
      <dgm:spPr/>
      <dgm:t>
        <a:bodyPr/>
        <a:lstStyle/>
        <a:p>
          <a:endParaRPr lang="en-US"/>
        </a:p>
      </dgm:t>
    </dgm:pt>
    <dgm:pt modelId="{CD5ADCDA-7B39-480B-9DE9-6D26E472A483}" type="sibTrans" cxnId="{452BB987-9DE3-4089-8F0A-A9E241841C07}">
      <dgm:prSet/>
      <dgm:spPr/>
      <dgm:t>
        <a:bodyPr/>
        <a:lstStyle/>
        <a:p>
          <a:endParaRPr lang="en-US"/>
        </a:p>
      </dgm:t>
    </dgm:pt>
    <dgm:pt modelId="{DA1EEEC9-AD7B-4FA7-A3E6-42B2C945E504}">
      <dgm:prSet phldrT="[Text]" custT="1"/>
      <dgm:spPr/>
      <dgm:t>
        <a:bodyPr/>
        <a:lstStyle/>
        <a:p>
          <a:endParaRPr lang="en-US" sz="2400" dirty="0">
            <a:solidFill>
              <a:srgbClr val="0070C0"/>
            </a:solidFill>
            <a:latin typeface="#9Slide07 IcielBaliho Script" pitchFamily="2" charset="0"/>
          </a:endParaRPr>
        </a:p>
      </dgm:t>
    </dgm:pt>
    <dgm:pt modelId="{5995EFBF-1AA1-4C64-866C-8338F1B4C524}" type="parTrans" cxnId="{4A9DCB3D-E8CB-4F34-9CF6-AC533EDBAC6A}">
      <dgm:prSet/>
      <dgm:spPr/>
      <dgm:t>
        <a:bodyPr/>
        <a:lstStyle/>
        <a:p>
          <a:endParaRPr lang="en-US"/>
        </a:p>
      </dgm:t>
    </dgm:pt>
    <dgm:pt modelId="{64318CF4-E80B-405D-9758-588C317090F1}" type="sibTrans" cxnId="{4A9DCB3D-E8CB-4F34-9CF6-AC533EDBAC6A}">
      <dgm:prSet/>
      <dgm:spPr/>
      <dgm:t>
        <a:bodyPr/>
        <a:lstStyle/>
        <a:p>
          <a:endParaRPr lang="en-US"/>
        </a:p>
      </dgm:t>
    </dgm:pt>
    <dgm:pt modelId="{7CD74073-0249-40EF-94A8-F77199F111AC}">
      <dgm:prSet phldrT="[Text]"/>
      <dgm:spPr/>
      <dgm:t>
        <a:bodyPr/>
        <a:lstStyle/>
        <a:p>
          <a:endParaRPr lang="en-US" sz="1900" dirty="0">
            <a:solidFill>
              <a:srgbClr val="0070C0"/>
            </a:solidFill>
            <a:latin typeface="#9Slide07 IcielBaliho Script" pitchFamily="2" charset="0"/>
          </a:endParaRPr>
        </a:p>
      </dgm:t>
    </dgm:pt>
    <dgm:pt modelId="{6830A116-A4AC-4435-82DB-0F798315121C}" type="parTrans" cxnId="{9B405BDB-7B10-4558-8B84-17343EB92BE7}">
      <dgm:prSet/>
      <dgm:spPr/>
      <dgm:t>
        <a:bodyPr/>
        <a:lstStyle/>
        <a:p>
          <a:endParaRPr lang="en-US"/>
        </a:p>
      </dgm:t>
    </dgm:pt>
    <dgm:pt modelId="{7428362F-9E36-4299-9211-227860463030}" type="sibTrans" cxnId="{9B405BDB-7B10-4558-8B84-17343EB92BE7}">
      <dgm:prSet/>
      <dgm:spPr/>
      <dgm:t>
        <a:bodyPr/>
        <a:lstStyle/>
        <a:p>
          <a:endParaRPr lang="en-US"/>
        </a:p>
      </dgm:t>
    </dgm:pt>
    <dgm:pt modelId="{8464588B-5E00-4E31-A4A1-1E73EA91DB41}" type="pres">
      <dgm:prSet presAssocID="{5AC9C3BD-BF11-4C3F-A7D2-49D7A1312969}" presName="Name0" presStyleCnt="0">
        <dgm:presLayoutVars>
          <dgm:dir/>
          <dgm:animLvl val="lvl"/>
          <dgm:resizeHandles val="exact"/>
        </dgm:presLayoutVars>
      </dgm:prSet>
      <dgm:spPr/>
      <dgm:t>
        <a:bodyPr/>
        <a:lstStyle/>
        <a:p>
          <a:endParaRPr lang="en-US"/>
        </a:p>
      </dgm:t>
    </dgm:pt>
    <dgm:pt modelId="{C11794C4-B4BF-4595-A32E-6DF4EFF4B13B}" type="pres">
      <dgm:prSet presAssocID="{5AC9C3BD-BF11-4C3F-A7D2-49D7A1312969}" presName="tSp" presStyleCnt="0"/>
      <dgm:spPr/>
    </dgm:pt>
    <dgm:pt modelId="{1B04B2CB-5CFD-4318-8710-3FB8F9707211}" type="pres">
      <dgm:prSet presAssocID="{5AC9C3BD-BF11-4C3F-A7D2-49D7A1312969}" presName="bSp" presStyleCnt="0"/>
      <dgm:spPr/>
    </dgm:pt>
    <dgm:pt modelId="{73630656-2B7E-419C-A14D-F1D6A1E32739}" type="pres">
      <dgm:prSet presAssocID="{5AC9C3BD-BF11-4C3F-A7D2-49D7A1312969}" presName="process" presStyleCnt="0"/>
      <dgm:spPr/>
    </dgm:pt>
    <dgm:pt modelId="{56B00D93-0619-4D3E-97E3-3DF01311A29C}" type="pres">
      <dgm:prSet presAssocID="{D4054A8A-4463-47DB-BBDA-F27629FB52A6}" presName="composite1" presStyleCnt="0"/>
      <dgm:spPr/>
    </dgm:pt>
    <dgm:pt modelId="{436DDE68-89D5-4147-966A-2C9577CF1D3A}" type="pres">
      <dgm:prSet presAssocID="{D4054A8A-4463-47DB-BBDA-F27629FB52A6}" presName="dummyNode1" presStyleLbl="node1" presStyleIdx="0" presStyleCnt="3"/>
      <dgm:spPr/>
    </dgm:pt>
    <dgm:pt modelId="{A0760FC8-658F-4C93-8B29-612F552E3FDA}" type="pres">
      <dgm:prSet presAssocID="{D4054A8A-4463-47DB-BBDA-F27629FB52A6}" presName="childNode1" presStyleLbl="bgAcc1" presStyleIdx="0" presStyleCnt="3" custScaleX="110493">
        <dgm:presLayoutVars>
          <dgm:bulletEnabled val="1"/>
        </dgm:presLayoutVars>
      </dgm:prSet>
      <dgm:spPr/>
      <dgm:t>
        <a:bodyPr/>
        <a:lstStyle/>
        <a:p>
          <a:endParaRPr lang="en-US"/>
        </a:p>
      </dgm:t>
    </dgm:pt>
    <dgm:pt modelId="{EB0432C5-0C11-4183-87D4-A0D5F93EDA17}" type="pres">
      <dgm:prSet presAssocID="{D4054A8A-4463-47DB-BBDA-F27629FB52A6}" presName="childNode1tx" presStyleLbl="bgAcc1" presStyleIdx="0" presStyleCnt="3">
        <dgm:presLayoutVars>
          <dgm:bulletEnabled val="1"/>
        </dgm:presLayoutVars>
      </dgm:prSet>
      <dgm:spPr/>
      <dgm:t>
        <a:bodyPr/>
        <a:lstStyle/>
        <a:p>
          <a:endParaRPr lang="en-US"/>
        </a:p>
      </dgm:t>
    </dgm:pt>
    <dgm:pt modelId="{22F92D08-7F34-4A59-AF8A-6C75FF74F0AB}" type="pres">
      <dgm:prSet presAssocID="{D4054A8A-4463-47DB-BBDA-F27629FB52A6}" presName="parentNode1" presStyleLbl="node1" presStyleIdx="0" presStyleCnt="3" custScaleX="117262" custScaleY="71586">
        <dgm:presLayoutVars>
          <dgm:chMax val="1"/>
          <dgm:bulletEnabled val="1"/>
        </dgm:presLayoutVars>
      </dgm:prSet>
      <dgm:spPr/>
      <dgm:t>
        <a:bodyPr/>
        <a:lstStyle/>
        <a:p>
          <a:endParaRPr lang="en-US"/>
        </a:p>
      </dgm:t>
    </dgm:pt>
    <dgm:pt modelId="{274BA590-44EE-43B8-BB46-7DF6BDD97DD9}" type="pres">
      <dgm:prSet presAssocID="{D4054A8A-4463-47DB-BBDA-F27629FB52A6}" presName="connSite1" presStyleCnt="0"/>
      <dgm:spPr/>
    </dgm:pt>
    <dgm:pt modelId="{357D4BF5-A7DD-40A8-A849-0E5A8CB0F42E}" type="pres">
      <dgm:prSet presAssocID="{B4B393AB-46C5-415C-8B6A-99250676F2C8}" presName="Name9" presStyleLbl="sibTrans2D1" presStyleIdx="0" presStyleCnt="2"/>
      <dgm:spPr/>
      <dgm:t>
        <a:bodyPr/>
        <a:lstStyle/>
        <a:p>
          <a:endParaRPr lang="en-US"/>
        </a:p>
      </dgm:t>
    </dgm:pt>
    <dgm:pt modelId="{1742D47B-F218-40D4-ADFD-E01BB58DA326}" type="pres">
      <dgm:prSet presAssocID="{DEF3EA1B-7AF6-4AEB-94A4-5F3638AE5D50}" presName="composite2" presStyleCnt="0"/>
      <dgm:spPr/>
    </dgm:pt>
    <dgm:pt modelId="{96AA8292-BE10-44E4-856C-B01D10B44719}" type="pres">
      <dgm:prSet presAssocID="{DEF3EA1B-7AF6-4AEB-94A4-5F3638AE5D50}" presName="dummyNode2" presStyleLbl="node1" presStyleIdx="0" presStyleCnt="3"/>
      <dgm:spPr/>
    </dgm:pt>
    <dgm:pt modelId="{2900F67C-A07B-462D-8BBC-1EF7837C1721}" type="pres">
      <dgm:prSet presAssocID="{DEF3EA1B-7AF6-4AEB-94A4-5F3638AE5D50}" presName="childNode2" presStyleLbl="bgAcc1" presStyleIdx="1" presStyleCnt="3" custScaleX="125974" custLinFactNeighborX="2857" custLinFactNeighborY="-3939">
        <dgm:presLayoutVars>
          <dgm:bulletEnabled val="1"/>
        </dgm:presLayoutVars>
      </dgm:prSet>
      <dgm:spPr/>
      <dgm:t>
        <a:bodyPr/>
        <a:lstStyle/>
        <a:p>
          <a:endParaRPr lang="en-US"/>
        </a:p>
      </dgm:t>
    </dgm:pt>
    <dgm:pt modelId="{3FA83873-B1B4-44C5-B165-C0DB141E9BFD}" type="pres">
      <dgm:prSet presAssocID="{DEF3EA1B-7AF6-4AEB-94A4-5F3638AE5D50}" presName="childNode2tx" presStyleLbl="bgAcc1" presStyleIdx="1" presStyleCnt="3">
        <dgm:presLayoutVars>
          <dgm:bulletEnabled val="1"/>
        </dgm:presLayoutVars>
      </dgm:prSet>
      <dgm:spPr/>
      <dgm:t>
        <a:bodyPr/>
        <a:lstStyle/>
        <a:p>
          <a:endParaRPr lang="en-US"/>
        </a:p>
      </dgm:t>
    </dgm:pt>
    <dgm:pt modelId="{56F24C32-0C6C-4B50-9198-309F96F9A898}" type="pres">
      <dgm:prSet presAssocID="{DEF3EA1B-7AF6-4AEB-94A4-5F3638AE5D50}" presName="parentNode2" presStyleLbl="node1" presStyleIdx="1" presStyleCnt="3" custScaleY="72501">
        <dgm:presLayoutVars>
          <dgm:chMax val="0"/>
          <dgm:bulletEnabled val="1"/>
        </dgm:presLayoutVars>
      </dgm:prSet>
      <dgm:spPr/>
      <dgm:t>
        <a:bodyPr/>
        <a:lstStyle/>
        <a:p>
          <a:endParaRPr lang="en-US"/>
        </a:p>
      </dgm:t>
    </dgm:pt>
    <dgm:pt modelId="{A649BED5-6A6A-41DC-8038-6270EEF38BEE}" type="pres">
      <dgm:prSet presAssocID="{DEF3EA1B-7AF6-4AEB-94A4-5F3638AE5D50}" presName="connSite2" presStyleCnt="0"/>
      <dgm:spPr/>
    </dgm:pt>
    <dgm:pt modelId="{B53867D6-4753-4735-B187-1BBAD322B739}" type="pres">
      <dgm:prSet presAssocID="{6DA50AC7-E83D-463D-8FB5-60954ECDE5C1}" presName="Name18" presStyleLbl="sibTrans2D1" presStyleIdx="1" presStyleCnt="2"/>
      <dgm:spPr/>
      <dgm:t>
        <a:bodyPr/>
        <a:lstStyle/>
        <a:p>
          <a:endParaRPr lang="en-US"/>
        </a:p>
      </dgm:t>
    </dgm:pt>
    <dgm:pt modelId="{41E591C2-3269-491C-BEDD-6E49C30422DE}" type="pres">
      <dgm:prSet presAssocID="{06B273CE-E1CB-488A-B63A-3698E342D11E}" presName="composite1" presStyleCnt="0"/>
      <dgm:spPr/>
    </dgm:pt>
    <dgm:pt modelId="{EAD425BC-C7FC-4EDD-B0FC-60574D71F69E}" type="pres">
      <dgm:prSet presAssocID="{06B273CE-E1CB-488A-B63A-3698E342D11E}" presName="dummyNode1" presStyleLbl="node1" presStyleIdx="1" presStyleCnt="3"/>
      <dgm:spPr/>
    </dgm:pt>
    <dgm:pt modelId="{E394B7A2-FED9-49A3-975F-F433E26C3893}" type="pres">
      <dgm:prSet presAssocID="{06B273CE-E1CB-488A-B63A-3698E342D11E}" presName="childNode1" presStyleLbl="bgAcc1" presStyleIdx="2" presStyleCnt="3">
        <dgm:presLayoutVars>
          <dgm:bulletEnabled val="1"/>
        </dgm:presLayoutVars>
      </dgm:prSet>
      <dgm:spPr/>
      <dgm:t>
        <a:bodyPr/>
        <a:lstStyle/>
        <a:p>
          <a:endParaRPr lang="en-US"/>
        </a:p>
      </dgm:t>
    </dgm:pt>
    <dgm:pt modelId="{D09D73D3-7310-47D4-B94C-84C8E9FFF539}" type="pres">
      <dgm:prSet presAssocID="{06B273CE-E1CB-488A-B63A-3698E342D11E}" presName="childNode1tx" presStyleLbl="bgAcc1" presStyleIdx="2" presStyleCnt="3">
        <dgm:presLayoutVars>
          <dgm:bulletEnabled val="1"/>
        </dgm:presLayoutVars>
      </dgm:prSet>
      <dgm:spPr/>
      <dgm:t>
        <a:bodyPr/>
        <a:lstStyle/>
        <a:p>
          <a:endParaRPr lang="en-US"/>
        </a:p>
      </dgm:t>
    </dgm:pt>
    <dgm:pt modelId="{C291A299-B592-413A-9E21-15AA0DFADF54}" type="pres">
      <dgm:prSet presAssocID="{06B273CE-E1CB-488A-B63A-3698E342D11E}" presName="parentNode1" presStyleLbl="node1" presStyleIdx="2" presStyleCnt="3" custScaleX="108783" custScaleY="80995">
        <dgm:presLayoutVars>
          <dgm:chMax val="1"/>
          <dgm:bulletEnabled val="1"/>
        </dgm:presLayoutVars>
      </dgm:prSet>
      <dgm:spPr/>
      <dgm:t>
        <a:bodyPr/>
        <a:lstStyle/>
        <a:p>
          <a:endParaRPr lang="en-US"/>
        </a:p>
      </dgm:t>
    </dgm:pt>
    <dgm:pt modelId="{20F0C1F8-DC34-48F5-A5C1-8A60CD7C1C0D}" type="pres">
      <dgm:prSet presAssocID="{06B273CE-E1CB-488A-B63A-3698E342D11E}" presName="connSite1" presStyleCnt="0"/>
      <dgm:spPr/>
    </dgm:pt>
  </dgm:ptLst>
  <dgm:cxnLst>
    <dgm:cxn modelId="{F5097887-64B6-4498-B91A-80BC8B2C27D4}" type="presOf" srcId="{DA1EEEC9-AD7B-4FA7-A3E6-42B2C945E504}" destId="{E394B7A2-FED9-49A3-975F-F433E26C3893}" srcOrd="0" destOrd="0" presId="urn:microsoft.com/office/officeart/2005/8/layout/hProcess4"/>
    <dgm:cxn modelId="{452BB987-9DE3-4089-8F0A-A9E241841C07}" srcId="{5AC9C3BD-BF11-4C3F-A7D2-49D7A1312969}" destId="{06B273CE-E1CB-488A-B63A-3698E342D11E}" srcOrd="2" destOrd="0" parTransId="{25AC25CF-5E6B-499A-98E3-4DFD6123DBA9}" sibTransId="{CD5ADCDA-7B39-480B-9DE9-6D26E472A483}"/>
    <dgm:cxn modelId="{F5ABE35B-8328-4314-9EE5-C95ABCB9F768}" type="presOf" srcId="{5154AE8E-F230-41E1-A52A-2C5C8850ABBB}" destId="{A0760FC8-658F-4C93-8B29-612F552E3FDA}" srcOrd="0" destOrd="0" presId="urn:microsoft.com/office/officeart/2005/8/layout/hProcess4"/>
    <dgm:cxn modelId="{4AD7E282-3478-43E0-8B90-BDF2D39F139B}" type="presOf" srcId="{D4054A8A-4463-47DB-BBDA-F27629FB52A6}" destId="{22F92D08-7F34-4A59-AF8A-6C75FF74F0AB}" srcOrd="0" destOrd="0" presId="urn:microsoft.com/office/officeart/2005/8/layout/hProcess4"/>
    <dgm:cxn modelId="{C9242816-257C-4978-9540-7333E8A9ABCB}" type="presOf" srcId="{DEF3EA1B-7AF6-4AEB-94A4-5F3638AE5D50}" destId="{56F24C32-0C6C-4B50-9198-309F96F9A898}" srcOrd="0" destOrd="0" presId="urn:microsoft.com/office/officeart/2005/8/layout/hProcess4"/>
    <dgm:cxn modelId="{2E3A4CA3-27BC-4D27-B969-3572956106EE}" type="presOf" srcId="{7CD74073-0249-40EF-94A8-F77199F111AC}" destId="{3FA83873-B1B4-44C5-B165-C0DB141E9BFD}" srcOrd="1" destOrd="1" presId="urn:microsoft.com/office/officeart/2005/8/layout/hProcess4"/>
    <dgm:cxn modelId="{46E49AA7-7C2B-4E97-AE92-34C1ECC55441}" type="presOf" srcId="{B3D8664E-4AF7-4432-A39E-8177E86CC26B}" destId="{3FA83873-B1B4-44C5-B165-C0DB141E9BFD}" srcOrd="1" destOrd="0" presId="urn:microsoft.com/office/officeart/2005/8/layout/hProcess4"/>
    <dgm:cxn modelId="{23B5BD37-9E3F-47F6-8D90-1537AF1B480E}" type="presOf" srcId="{6DA50AC7-E83D-463D-8FB5-60954ECDE5C1}" destId="{B53867D6-4753-4735-B187-1BBAD322B739}" srcOrd="0" destOrd="0" presId="urn:microsoft.com/office/officeart/2005/8/layout/hProcess4"/>
    <dgm:cxn modelId="{CD6F1A2B-8BE5-403F-9153-123DD6E3F8D1}" srcId="{DEF3EA1B-7AF6-4AEB-94A4-5F3638AE5D50}" destId="{B3D8664E-4AF7-4432-A39E-8177E86CC26B}" srcOrd="0" destOrd="0" parTransId="{FD2E6364-CE79-4F1E-8B83-4343CA88C059}" sibTransId="{DA805709-6265-47A9-BC97-BDE42BE33502}"/>
    <dgm:cxn modelId="{9B405BDB-7B10-4558-8B84-17343EB92BE7}" srcId="{DEF3EA1B-7AF6-4AEB-94A4-5F3638AE5D50}" destId="{7CD74073-0249-40EF-94A8-F77199F111AC}" srcOrd="1" destOrd="0" parTransId="{6830A116-A4AC-4435-82DB-0F798315121C}" sibTransId="{7428362F-9E36-4299-9211-227860463030}"/>
    <dgm:cxn modelId="{6263EB47-B4A2-4F9E-AC48-11CEB363BCDE}" type="presOf" srcId="{5154AE8E-F230-41E1-A52A-2C5C8850ABBB}" destId="{EB0432C5-0C11-4183-87D4-A0D5F93EDA17}" srcOrd="1" destOrd="0" presId="urn:microsoft.com/office/officeart/2005/8/layout/hProcess4"/>
    <dgm:cxn modelId="{8F38B964-3F8D-4E78-BE86-CC5B4B3EB159}" type="presOf" srcId="{B4B393AB-46C5-415C-8B6A-99250676F2C8}" destId="{357D4BF5-A7DD-40A8-A849-0E5A8CB0F42E}" srcOrd="0" destOrd="0" presId="urn:microsoft.com/office/officeart/2005/8/layout/hProcess4"/>
    <dgm:cxn modelId="{3C3BAD60-7590-4B78-A7AA-CC9FF0913F7E}" srcId="{5AC9C3BD-BF11-4C3F-A7D2-49D7A1312969}" destId="{DEF3EA1B-7AF6-4AEB-94A4-5F3638AE5D50}" srcOrd="1" destOrd="0" parTransId="{A8AB4832-8762-4222-937A-2A6331989C33}" sibTransId="{6DA50AC7-E83D-463D-8FB5-60954ECDE5C1}"/>
    <dgm:cxn modelId="{D54F9A50-5F73-49F5-A383-48DF6D2B94D8}" type="presOf" srcId="{B3D8664E-4AF7-4432-A39E-8177E86CC26B}" destId="{2900F67C-A07B-462D-8BBC-1EF7837C1721}" srcOrd="0" destOrd="0" presId="urn:microsoft.com/office/officeart/2005/8/layout/hProcess4"/>
    <dgm:cxn modelId="{521781BE-2F75-4513-802E-58B3E47E1E8B}" type="presOf" srcId="{5AC9C3BD-BF11-4C3F-A7D2-49D7A1312969}" destId="{8464588B-5E00-4E31-A4A1-1E73EA91DB41}" srcOrd="0" destOrd="0" presId="urn:microsoft.com/office/officeart/2005/8/layout/hProcess4"/>
    <dgm:cxn modelId="{4A9DCB3D-E8CB-4F34-9CF6-AC533EDBAC6A}" srcId="{06B273CE-E1CB-488A-B63A-3698E342D11E}" destId="{DA1EEEC9-AD7B-4FA7-A3E6-42B2C945E504}" srcOrd="0" destOrd="0" parTransId="{5995EFBF-1AA1-4C64-866C-8338F1B4C524}" sibTransId="{64318CF4-E80B-405D-9758-588C317090F1}"/>
    <dgm:cxn modelId="{42E435E8-7BC9-44BA-9B76-054C2E55CECD}" type="presOf" srcId="{7CD74073-0249-40EF-94A8-F77199F111AC}" destId="{2900F67C-A07B-462D-8BBC-1EF7837C1721}" srcOrd="0" destOrd="1" presId="urn:microsoft.com/office/officeart/2005/8/layout/hProcess4"/>
    <dgm:cxn modelId="{5F3F43DB-B042-4E29-AC78-904DAFE82216}" srcId="{D4054A8A-4463-47DB-BBDA-F27629FB52A6}" destId="{5154AE8E-F230-41E1-A52A-2C5C8850ABBB}" srcOrd="0" destOrd="0" parTransId="{12C0125F-8C61-4320-B60A-69123D9E0794}" sibTransId="{EE59552E-CDDB-494C-A80E-2FD06DA802DA}"/>
    <dgm:cxn modelId="{FCCFC1F5-BC9F-48F1-A55E-30EA5AA5EAC0}" type="presOf" srcId="{DA1EEEC9-AD7B-4FA7-A3E6-42B2C945E504}" destId="{D09D73D3-7310-47D4-B94C-84C8E9FFF539}" srcOrd="1" destOrd="0" presId="urn:microsoft.com/office/officeart/2005/8/layout/hProcess4"/>
    <dgm:cxn modelId="{3F725F09-78A8-487C-B8D9-1DF5EDB58580}" srcId="{5AC9C3BD-BF11-4C3F-A7D2-49D7A1312969}" destId="{D4054A8A-4463-47DB-BBDA-F27629FB52A6}" srcOrd="0" destOrd="0" parTransId="{A3CD7175-8CEC-47DE-8F02-8FF50DF0A275}" sibTransId="{B4B393AB-46C5-415C-8B6A-99250676F2C8}"/>
    <dgm:cxn modelId="{92A7071C-B0D6-495B-9E12-5884CCF76962}" type="presOf" srcId="{06B273CE-E1CB-488A-B63A-3698E342D11E}" destId="{C291A299-B592-413A-9E21-15AA0DFADF54}" srcOrd="0" destOrd="0" presId="urn:microsoft.com/office/officeart/2005/8/layout/hProcess4"/>
    <dgm:cxn modelId="{73CE487A-8BD5-45BF-A584-8325EC883BC5}" type="presParOf" srcId="{8464588B-5E00-4E31-A4A1-1E73EA91DB41}" destId="{C11794C4-B4BF-4595-A32E-6DF4EFF4B13B}" srcOrd="0" destOrd="0" presId="urn:microsoft.com/office/officeart/2005/8/layout/hProcess4"/>
    <dgm:cxn modelId="{C4361803-A4C1-4A45-98A3-B5EA00389A2A}" type="presParOf" srcId="{8464588B-5E00-4E31-A4A1-1E73EA91DB41}" destId="{1B04B2CB-5CFD-4318-8710-3FB8F9707211}" srcOrd="1" destOrd="0" presId="urn:microsoft.com/office/officeart/2005/8/layout/hProcess4"/>
    <dgm:cxn modelId="{65C89556-3010-46A2-AA86-6A8AFC328E55}" type="presParOf" srcId="{8464588B-5E00-4E31-A4A1-1E73EA91DB41}" destId="{73630656-2B7E-419C-A14D-F1D6A1E32739}" srcOrd="2" destOrd="0" presId="urn:microsoft.com/office/officeart/2005/8/layout/hProcess4"/>
    <dgm:cxn modelId="{73610004-824E-4175-97A2-82DFA44B8EFD}" type="presParOf" srcId="{73630656-2B7E-419C-A14D-F1D6A1E32739}" destId="{56B00D93-0619-4D3E-97E3-3DF01311A29C}" srcOrd="0" destOrd="0" presId="urn:microsoft.com/office/officeart/2005/8/layout/hProcess4"/>
    <dgm:cxn modelId="{694BD5A1-CD68-4B23-AEB5-C62C0ABA8919}" type="presParOf" srcId="{56B00D93-0619-4D3E-97E3-3DF01311A29C}" destId="{436DDE68-89D5-4147-966A-2C9577CF1D3A}" srcOrd="0" destOrd="0" presId="urn:microsoft.com/office/officeart/2005/8/layout/hProcess4"/>
    <dgm:cxn modelId="{667C4B47-2465-456D-A705-C9AF4F413FEB}" type="presParOf" srcId="{56B00D93-0619-4D3E-97E3-3DF01311A29C}" destId="{A0760FC8-658F-4C93-8B29-612F552E3FDA}" srcOrd="1" destOrd="0" presId="urn:microsoft.com/office/officeart/2005/8/layout/hProcess4"/>
    <dgm:cxn modelId="{7D82E89E-9D46-4A0D-9065-B1B428BB380E}" type="presParOf" srcId="{56B00D93-0619-4D3E-97E3-3DF01311A29C}" destId="{EB0432C5-0C11-4183-87D4-A0D5F93EDA17}" srcOrd="2" destOrd="0" presId="urn:microsoft.com/office/officeart/2005/8/layout/hProcess4"/>
    <dgm:cxn modelId="{3638DB6E-B453-45A0-AC8D-50148156C213}" type="presParOf" srcId="{56B00D93-0619-4D3E-97E3-3DF01311A29C}" destId="{22F92D08-7F34-4A59-AF8A-6C75FF74F0AB}" srcOrd="3" destOrd="0" presId="urn:microsoft.com/office/officeart/2005/8/layout/hProcess4"/>
    <dgm:cxn modelId="{90D39600-C25F-4C30-8AC4-74837AC5E171}" type="presParOf" srcId="{56B00D93-0619-4D3E-97E3-3DF01311A29C}" destId="{274BA590-44EE-43B8-BB46-7DF6BDD97DD9}" srcOrd="4" destOrd="0" presId="urn:microsoft.com/office/officeart/2005/8/layout/hProcess4"/>
    <dgm:cxn modelId="{867F8375-B710-44BD-85EE-2CEAF15892FB}" type="presParOf" srcId="{73630656-2B7E-419C-A14D-F1D6A1E32739}" destId="{357D4BF5-A7DD-40A8-A849-0E5A8CB0F42E}" srcOrd="1" destOrd="0" presId="urn:microsoft.com/office/officeart/2005/8/layout/hProcess4"/>
    <dgm:cxn modelId="{474F564A-1592-48FD-A77E-C9A88F7BEB50}" type="presParOf" srcId="{73630656-2B7E-419C-A14D-F1D6A1E32739}" destId="{1742D47B-F218-40D4-ADFD-E01BB58DA326}" srcOrd="2" destOrd="0" presId="urn:microsoft.com/office/officeart/2005/8/layout/hProcess4"/>
    <dgm:cxn modelId="{7F9F27BC-A7CF-4EC1-9166-0ED6999D3D87}" type="presParOf" srcId="{1742D47B-F218-40D4-ADFD-E01BB58DA326}" destId="{96AA8292-BE10-44E4-856C-B01D10B44719}" srcOrd="0" destOrd="0" presId="urn:microsoft.com/office/officeart/2005/8/layout/hProcess4"/>
    <dgm:cxn modelId="{995E40C1-2469-468E-80CE-1EA284A01BA0}" type="presParOf" srcId="{1742D47B-F218-40D4-ADFD-E01BB58DA326}" destId="{2900F67C-A07B-462D-8BBC-1EF7837C1721}" srcOrd="1" destOrd="0" presId="urn:microsoft.com/office/officeart/2005/8/layout/hProcess4"/>
    <dgm:cxn modelId="{10415B16-EFDC-4539-998C-8DC1F2FA2B37}" type="presParOf" srcId="{1742D47B-F218-40D4-ADFD-E01BB58DA326}" destId="{3FA83873-B1B4-44C5-B165-C0DB141E9BFD}" srcOrd="2" destOrd="0" presId="urn:microsoft.com/office/officeart/2005/8/layout/hProcess4"/>
    <dgm:cxn modelId="{C1F5CA70-715B-47FD-A2A1-8E0D1F2A2B5E}" type="presParOf" srcId="{1742D47B-F218-40D4-ADFD-E01BB58DA326}" destId="{56F24C32-0C6C-4B50-9198-309F96F9A898}" srcOrd="3" destOrd="0" presId="urn:microsoft.com/office/officeart/2005/8/layout/hProcess4"/>
    <dgm:cxn modelId="{99EAE38B-3B02-49F0-A669-AC7565C48A03}" type="presParOf" srcId="{1742D47B-F218-40D4-ADFD-E01BB58DA326}" destId="{A649BED5-6A6A-41DC-8038-6270EEF38BEE}" srcOrd="4" destOrd="0" presId="urn:microsoft.com/office/officeart/2005/8/layout/hProcess4"/>
    <dgm:cxn modelId="{764AE9C7-0514-48CA-90E0-3138C990AF83}" type="presParOf" srcId="{73630656-2B7E-419C-A14D-F1D6A1E32739}" destId="{B53867D6-4753-4735-B187-1BBAD322B739}" srcOrd="3" destOrd="0" presId="urn:microsoft.com/office/officeart/2005/8/layout/hProcess4"/>
    <dgm:cxn modelId="{80784E77-5D14-4729-BDB6-A1616C160AA3}" type="presParOf" srcId="{73630656-2B7E-419C-A14D-F1D6A1E32739}" destId="{41E591C2-3269-491C-BEDD-6E49C30422DE}" srcOrd="4" destOrd="0" presId="urn:microsoft.com/office/officeart/2005/8/layout/hProcess4"/>
    <dgm:cxn modelId="{EE99A14C-39D0-4B06-A3E1-9B2EF0466268}" type="presParOf" srcId="{41E591C2-3269-491C-BEDD-6E49C30422DE}" destId="{EAD425BC-C7FC-4EDD-B0FC-60574D71F69E}" srcOrd="0" destOrd="0" presId="urn:microsoft.com/office/officeart/2005/8/layout/hProcess4"/>
    <dgm:cxn modelId="{1E7E1ED1-118E-4D32-B49B-C2DAE8B618B9}" type="presParOf" srcId="{41E591C2-3269-491C-BEDD-6E49C30422DE}" destId="{E394B7A2-FED9-49A3-975F-F433E26C3893}" srcOrd="1" destOrd="0" presId="urn:microsoft.com/office/officeart/2005/8/layout/hProcess4"/>
    <dgm:cxn modelId="{B1DE5852-6173-4CDE-B5BF-7A56E6235713}" type="presParOf" srcId="{41E591C2-3269-491C-BEDD-6E49C30422DE}" destId="{D09D73D3-7310-47D4-B94C-84C8E9FFF539}" srcOrd="2" destOrd="0" presId="urn:microsoft.com/office/officeart/2005/8/layout/hProcess4"/>
    <dgm:cxn modelId="{B24EA6F6-2454-422D-A43B-6683FA7A329D}" type="presParOf" srcId="{41E591C2-3269-491C-BEDD-6E49C30422DE}" destId="{C291A299-B592-413A-9E21-15AA0DFADF54}" srcOrd="3" destOrd="0" presId="urn:microsoft.com/office/officeart/2005/8/layout/hProcess4"/>
    <dgm:cxn modelId="{080134BC-19E6-4A3C-A131-189FDE45C216}" type="presParOf" srcId="{41E591C2-3269-491C-BEDD-6E49C30422DE}" destId="{20F0C1F8-DC34-48F5-A5C1-8A60CD7C1C0D}"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AC9C3BD-BF11-4C3F-A7D2-49D7A1312969}" type="doc">
      <dgm:prSet loTypeId="urn:microsoft.com/office/officeart/2005/8/layout/hProcess4" loCatId="process" qsTypeId="urn:microsoft.com/office/officeart/2005/8/quickstyle/simple1" qsCatId="simple" csTypeId="urn:microsoft.com/office/officeart/2005/8/colors/colorful1" csCatId="colorful" phldr="1"/>
      <dgm:spPr/>
      <dgm:t>
        <a:bodyPr/>
        <a:lstStyle/>
        <a:p>
          <a:endParaRPr lang="en-US"/>
        </a:p>
      </dgm:t>
    </dgm:pt>
    <dgm:pt modelId="{D4054A8A-4463-47DB-BBDA-F27629FB52A6}">
      <dgm:prSet phldrT="[Text]"/>
      <dgm:spPr/>
      <dgm:t>
        <a:bodyPr/>
        <a:lstStyle/>
        <a:p>
          <a:r>
            <a:rPr lang="en-US" dirty="0" err="1">
              <a:solidFill>
                <a:schemeClr val="tx1"/>
              </a:solidFill>
              <a:latin typeface="#9Slide07 IcielBC Cubano Normal" panose="00000500000000000000" pitchFamily="2" charset="0"/>
            </a:rPr>
            <a:t>Thế</a:t>
          </a:r>
          <a:r>
            <a:rPr lang="en-US" dirty="0">
              <a:solidFill>
                <a:schemeClr val="tx1"/>
              </a:solidFill>
              <a:latin typeface="#9Slide07 IcielBC Cubano Normal" panose="00000500000000000000" pitchFamily="2" charset="0"/>
            </a:rPr>
            <a:t> </a:t>
          </a:r>
          <a:r>
            <a:rPr lang="en-US" dirty="0" err="1">
              <a:solidFill>
                <a:schemeClr val="tx1"/>
              </a:solidFill>
              <a:latin typeface="#9Slide07 IcielBC Cubano Normal" panose="00000500000000000000" pitchFamily="2" charset="0"/>
            </a:rPr>
            <a:t>mạnh</a:t>
          </a:r>
          <a:endParaRPr lang="en-US" dirty="0">
            <a:solidFill>
              <a:schemeClr val="tx1"/>
            </a:solidFill>
            <a:latin typeface="#9Slide07 IcielBC Cubano Normal" panose="00000500000000000000" pitchFamily="2" charset="0"/>
          </a:endParaRPr>
        </a:p>
      </dgm:t>
    </dgm:pt>
    <dgm:pt modelId="{A3CD7175-8CEC-47DE-8F02-8FF50DF0A275}" type="parTrans" cxnId="{3F725F09-78A8-487C-B8D9-1DF5EDB58580}">
      <dgm:prSet/>
      <dgm:spPr/>
      <dgm:t>
        <a:bodyPr/>
        <a:lstStyle/>
        <a:p>
          <a:endParaRPr lang="en-US"/>
        </a:p>
      </dgm:t>
    </dgm:pt>
    <dgm:pt modelId="{B4B393AB-46C5-415C-8B6A-99250676F2C8}" type="sibTrans" cxnId="{3F725F09-78A8-487C-B8D9-1DF5EDB58580}">
      <dgm:prSet/>
      <dgm:spPr/>
      <dgm:t>
        <a:bodyPr/>
        <a:lstStyle/>
        <a:p>
          <a:endParaRPr lang="en-US"/>
        </a:p>
      </dgm:t>
    </dgm:pt>
    <dgm:pt modelId="{5154AE8E-F230-41E1-A52A-2C5C8850ABBB}">
      <dgm:prSet phldrT="[Text]" custT="1"/>
      <dgm:spPr/>
      <dgm:t>
        <a:bodyPr/>
        <a:lstStyle/>
        <a:p>
          <a:endParaRPr lang="en-US" sz="2400" b="0" dirty="0">
            <a:solidFill>
              <a:srgbClr val="0070C0"/>
            </a:solidFill>
            <a:latin typeface="#9Slide07 IcielBaliho Script" pitchFamily="2" charset="0"/>
          </a:endParaRPr>
        </a:p>
      </dgm:t>
    </dgm:pt>
    <dgm:pt modelId="{12C0125F-8C61-4320-B60A-69123D9E0794}" type="parTrans" cxnId="{5F3F43DB-B042-4E29-AC78-904DAFE82216}">
      <dgm:prSet/>
      <dgm:spPr/>
      <dgm:t>
        <a:bodyPr/>
        <a:lstStyle/>
        <a:p>
          <a:endParaRPr lang="en-US"/>
        </a:p>
      </dgm:t>
    </dgm:pt>
    <dgm:pt modelId="{EE59552E-CDDB-494C-A80E-2FD06DA802DA}" type="sibTrans" cxnId="{5F3F43DB-B042-4E29-AC78-904DAFE82216}">
      <dgm:prSet/>
      <dgm:spPr/>
      <dgm:t>
        <a:bodyPr/>
        <a:lstStyle/>
        <a:p>
          <a:endParaRPr lang="en-US"/>
        </a:p>
      </dgm:t>
    </dgm:pt>
    <dgm:pt modelId="{DEF3EA1B-7AF6-4AEB-94A4-5F3638AE5D50}">
      <dgm:prSet phldrT="[Text]"/>
      <dgm:spPr/>
      <dgm:t>
        <a:bodyPr/>
        <a:lstStyle/>
        <a:p>
          <a:r>
            <a:rPr lang="en-US" dirty="0" err="1">
              <a:solidFill>
                <a:schemeClr val="tx1"/>
              </a:solidFill>
              <a:latin typeface="#9Slide07 IcielBC Cubano Normal" panose="00000500000000000000" pitchFamily="2" charset="0"/>
            </a:rPr>
            <a:t>Kinh</a:t>
          </a:r>
          <a:r>
            <a:rPr lang="en-US" dirty="0">
              <a:solidFill>
                <a:schemeClr val="tx1"/>
              </a:solidFill>
              <a:latin typeface="#9Slide07 IcielBC Cubano Normal" panose="00000500000000000000" pitchFamily="2" charset="0"/>
            </a:rPr>
            <a:t> </a:t>
          </a:r>
          <a:r>
            <a:rPr lang="en-US" dirty="0" err="1">
              <a:solidFill>
                <a:schemeClr val="tx1"/>
              </a:solidFill>
              <a:latin typeface="#9Slide07 IcielBC Cubano Normal" panose="00000500000000000000" pitchFamily="2" charset="0"/>
            </a:rPr>
            <a:t>tế</a:t>
          </a:r>
          <a:endParaRPr lang="en-US" dirty="0">
            <a:solidFill>
              <a:schemeClr val="tx1"/>
            </a:solidFill>
            <a:latin typeface="#9Slide07 IcielBC Cubano Normal" panose="00000500000000000000" pitchFamily="2" charset="0"/>
          </a:endParaRPr>
        </a:p>
      </dgm:t>
    </dgm:pt>
    <dgm:pt modelId="{A8AB4832-8762-4222-937A-2A6331989C33}" type="parTrans" cxnId="{3C3BAD60-7590-4B78-A7AA-CC9FF0913F7E}">
      <dgm:prSet/>
      <dgm:spPr/>
      <dgm:t>
        <a:bodyPr/>
        <a:lstStyle/>
        <a:p>
          <a:endParaRPr lang="en-US"/>
        </a:p>
      </dgm:t>
    </dgm:pt>
    <dgm:pt modelId="{6DA50AC7-E83D-463D-8FB5-60954ECDE5C1}" type="sibTrans" cxnId="{3C3BAD60-7590-4B78-A7AA-CC9FF0913F7E}">
      <dgm:prSet/>
      <dgm:spPr/>
      <dgm:t>
        <a:bodyPr/>
        <a:lstStyle/>
        <a:p>
          <a:endParaRPr lang="en-US"/>
        </a:p>
      </dgm:t>
    </dgm:pt>
    <dgm:pt modelId="{B3D8664E-4AF7-4432-A39E-8177E86CC26B}">
      <dgm:prSet phldrT="[Text]" custT="1"/>
      <dgm:spPr/>
      <dgm:t>
        <a:bodyPr/>
        <a:lstStyle/>
        <a:p>
          <a:endParaRPr lang="en-US" sz="2400" dirty="0">
            <a:solidFill>
              <a:srgbClr val="0070C0"/>
            </a:solidFill>
            <a:latin typeface="#9Slide07 IcielBaliho Script" pitchFamily="2" charset="0"/>
          </a:endParaRPr>
        </a:p>
      </dgm:t>
    </dgm:pt>
    <dgm:pt modelId="{FD2E6364-CE79-4F1E-8B83-4343CA88C059}" type="parTrans" cxnId="{CD6F1A2B-8BE5-403F-9153-123DD6E3F8D1}">
      <dgm:prSet/>
      <dgm:spPr/>
      <dgm:t>
        <a:bodyPr/>
        <a:lstStyle/>
        <a:p>
          <a:endParaRPr lang="en-US"/>
        </a:p>
      </dgm:t>
    </dgm:pt>
    <dgm:pt modelId="{DA805709-6265-47A9-BC97-BDE42BE33502}" type="sibTrans" cxnId="{CD6F1A2B-8BE5-403F-9153-123DD6E3F8D1}">
      <dgm:prSet/>
      <dgm:spPr/>
      <dgm:t>
        <a:bodyPr/>
        <a:lstStyle/>
        <a:p>
          <a:endParaRPr lang="en-US"/>
        </a:p>
      </dgm:t>
    </dgm:pt>
    <dgm:pt modelId="{06B273CE-E1CB-488A-B63A-3698E342D11E}">
      <dgm:prSet phldrT="[Text]"/>
      <dgm:spPr/>
      <dgm:t>
        <a:bodyPr/>
        <a:lstStyle/>
        <a:p>
          <a:r>
            <a:rPr lang="en-US" dirty="0" err="1">
              <a:solidFill>
                <a:schemeClr val="tx1"/>
              </a:solidFill>
              <a:latin typeface="#9Slide07 IcielBC Cubano Normal" panose="00000500000000000000" pitchFamily="2" charset="0"/>
            </a:rPr>
            <a:t>Xã</a:t>
          </a:r>
          <a:r>
            <a:rPr lang="en-US" dirty="0">
              <a:solidFill>
                <a:schemeClr val="tx1"/>
              </a:solidFill>
              <a:latin typeface="#9Slide07 IcielBC Cubano Normal" panose="00000500000000000000" pitchFamily="2" charset="0"/>
            </a:rPr>
            <a:t> </a:t>
          </a:r>
          <a:r>
            <a:rPr lang="en-US" dirty="0" err="1">
              <a:solidFill>
                <a:schemeClr val="tx1"/>
              </a:solidFill>
              <a:latin typeface="#9Slide07 IcielBC Cubano Normal" panose="00000500000000000000" pitchFamily="2" charset="0"/>
            </a:rPr>
            <a:t>hội</a:t>
          </a:r>
          <a:endParaRPr lang="en-US" dirty="0">
            <a:solidFill>
              <a:schemeClr val="tx1"/>
            </a:solidFill>
            <a:latin typeface="#9Slide07 IcielBC Cubano Normal" panose="00000500000000000000" pitchFamily="2" charset="0"/>
          </a:endParaRPr>
        </a:p>
      </dgm:t>
    </dgm:pt>
    <dgm:pt modelId="{25AC25CF-5E6B-499A-98E3-4DFD6123DBA9}" type="parTrans" cxnId="{452BB987-9DE3-4089-8F0A-A9E241841C07}">
      <dgm:prSet/>
      <dgm:spPr/>
      <dgm:t>
        <a:bodyPr/>
        <a:lstStyle/>
        <a:p>
          <a:endParaRPr lang="en-US"/>
        </a:p>
      </dgm:t>
    </dgm:pt>
    <dgm:pt modelId="{CD5ADCDA-7B39-480B-9DE9-6D26E472A483}" type="sibTrans" cxnId="{452BB987-9DE3-4089-8F0A-A9E241841C07}">
      <dgm:prSet/>
      <dgm:spPr/>
      <dgm:t>
        <a:bodyPr/>
        <a:lstStyle/>
        <a:p>
          <a:endParaRPr lang="en-US"/>
        </a:p>
      </dgm:t>
    </dgm:pt>
    <dgm:pt modelId="{DA1EEEC9-AD7B-4FA7-A3E6-42B2C945E504}">
      <dgm:prSet phldrT="[Text]" custT="1"/>
      <dgm:spPr/>
      <dgm:t>
        <a:bodyPr/>
        <a:lstStyle/>
        <a:p>
          <a:endParaRPr lang="en-US" sz="2400" dirty="0">
            <a:solidFill>
              <a:srgbClr val="0070C0"/>
            </a:solidFill>
            <a:latin typeface="#9Slide07 IcielBaliho Script" pitchFamily="2" charset="0"/>
          </a:endParaRPr>
        </a:p>
      </dgm:t>
    </dgm:pt>
    <dgm:pt modelId="{5995EFBF-1AA1-4C64-866C-8338F1B4C524}" type="parTrans" cxnId="{4A9DCB3D-E8CB-4F34-9CF6-AC533EDBAC6A}">
      <dgm:prSet/>
      <dgm:spPr/>
      <dgm:t>
        <a:bodyPr/>
        <a:lstStyle/>
        <a:p>
          <a:endParaRPr lang="en-US"/>
        </a:p>
      </dgm:t>
    </dgm:pt>
    <dgm:pt modelId="{64318CF4-E80B-405D-9758-588C317090F1}" type="sibTrans" cxnId="{4A9DCB3D-E8CB-4F34-9CF6-AC533EDBAC6A}">
      <dgm:prSet/>
      <dgm:spPr/>
      <dgm:t>
        <a:bodyPr/>
        <a:lstStyle/>
        <a:p>
          <a:endParaRPr lang="en-US"/>
        </a:p>
      </dgm:t>
    </dgm:pt>
    <dgm:pt modelId="{7CD74073-0249-40EF-94A8-F77199F111AC}">
      <dgm:prSet phldrT="[Text]"/>
      <dgm:spPr/>
      <dgm:t>
        <a:bodyPr/>
        <a:lstStyle/>
        <a:p>
          <a:endParaRPr lang="en-US" sz="1900" dirty="0">
            <a:solidFill>
              <a:srgbClr val="0070C0"/>
            </a:solidFill>
            <a:latin typeface="#9Slide07 IcielBaliho Script" pitchFamily="2" charset="0"/>
          </a:endParaRPr>
        </a:p>
      </dgm:t>
    </dgm:pt>
    <dgm:pt modelId="{6830A116-A4AC-4435-82DB-0F798315121C}" type="parTrans" cxnId="{9B405BDB-7B10-4558-8B84-17343EB92BE7}">
      <dgm:prSet/>
      <dgm:spPr/>
      <dgm:t>
        <a:bodyPr/>
        <a:lstStyle/>
        <a:p>
          <a:endParaRPr lang="en-US"/>
        </a:p>
      </dgm:t>
    </dgm:pt>
    <dgm:pt modelId="{7428362F-9E36-4299-9211-227860463030}" type="sibTrans" cxnId="{9B405BDB-7B10-4558-8B84-17343EB92BE7}">
      <dgm:prSet/>
      <dgm:spPr/>
      <dgm:t>
        <a:bodyPr/>
        <a:lstStyle/>
        <a:p>
          <a:endParaRPr lang="en-US"/>
        </a:p>
      </dgm:t>
    </dgm:pt>
    <dgm:pt modelId="{8464588B-5E00-4E31-A4A1-1E73EA91DB41}" type="pres">
      <dgm:prSet presAssocID="{5AC9C3BD-BF11-4C3F-A7D2-49D7A1312969}" presName="Name0" presStyleCnt="0">
        <dgm:presLayoutVars>
          <dgm:dir/>
          <dgm:animLvl val="lvl"/>
          <dgm:resizeHandles val="exact"/>
        </dgm:presLayoutVars>
      </dgm:prSet>
      <dgm:spPr/>
      <dgm:t>
        <a:bodyPr/>
        <a:lstStyle/>
        <a:p>
          <a:endParaRPr lang="en-US"/>
        </a:p>
      </dgm:t>
    </dgm:pt>
    <dgm:pt modelId="{C11794C4-B4BF-4595-A32E-6DF4EFF4B13B}" type="pres">
      <dgm:prSet presAssocID="{5AC9C3BD-BF11-4C3F-A7D2-49D7A1312969}" presName="tSp" presStyleCnt="0"/>
      <dgm:spPr/>
    </dgm:pt>
    <dgm:pt modelId="{1B04B2CB-5CFD-4318-8710-3FB8F9707211}" type="pres">
      <dgm:prSet presAssocID="{5AC9C3BD-BF11-4C3F-A7D2-49D7A1312969}" presName="bSp" presStyleCnt="0"/>
      <dgm:spPr/>
    </dgm:pt>
    <dgm:pt modelId="{73630656-2B7E-419C-A14D-F1D6A1E32739}" type="pres">
      <dgm:prSet presAssocID="{5AC9C3BD-BF11-4C3F-A7D2-49D7A1312969}" presName="process" presStyleCnt="0"/>
      <dgm:spPr/>
    </dgm:pt>
    <dgm:pt modelId="{56B00D93-0619-4D3E-97E3-3DF01311A29C}" type="pres">
      <dgm:prSet presAssocID="{D4054A8A-4463-47DB-BBDA-F27629FB52A6}" presName="composite1" presStyleCnt="0"/>
      <dgm:spPr/>
    </dgm:pt>
    <dgm:pt modelId="{436DDE68-89D5-4147-966A-2C9577CF1D3A}" type="pres">
      <dgm:prSet presAssocID="{D4054A8A-4463-47DB-BBDA-F27629FB52A6}" presName="dummyNode1" presStyleLbl="node1" presStyleIdx="0" presStyleCnt="3"/>
      <dgm:spPr/>
    </dgm:pt>
    <dgm:pt modelId="{A0760FC8-658F-4C93-8B29-612F552E3FDA}" type="pres">
      <dgm:prSet presAssocID="{D4054A8A-4463-47DB-BBDA-F27629FB52A6}" presName="childNode1" presStyleLbl="bgAcc1" presStyleIdx="0" presStyleCnt="3" custScaleX="110493">
        <dgm:presLayoutVars>
          <dgm:bulletEnabled val="1"/>
        </dgm:presLayoutVars>
      </dgm:prSet>
      <dgm:spPr/>
      <dgm:t>
        <a:bodyPr/>
        <a:lstStyle/>
        <a:p>
          <a:endParaRPr lang="en-US"/>
        </a:p>
      </dgm:t>
    </dgm:pt>
    <dgm:pt modelId="{EB0432C5-0C11-4183-87D4-A0D5F93EDA17}" type="pres">
      <dgm:prSet presAssocID="{D4054A8A-4463-47DB-BBDA-F27629FB52A6}" presName="childNode1tx" presStyleLbl="bgAcc1" presStyleIdx="0" presStyleCnt="3">
        <dgm:presLayoutVars>
          <dgm:bulletEnabled val="1"/>
        </dgm:presLayoutVars>
      </dgm:prSet>
      <dgm:spPr/>
      <dgm:t>
        <a:bodyPr/>
        <a:lstStyle/>
        <a:p>
          <a:endParaRPr lang="en-US"/>
        </a:p>
      </dgm:t>
    </dgm:pt>
    <dgm:pt modelId="{22F92D08-7F34-4A59-AF8A-6C75FF74F0AB}" type="pres">
      <dgm:prSet presAssocID="{D4054A8A-4463-47DB-BBDA-F27629FB52A6}" presName="parentNode1" presStyleLbl="node1" presStyleIdx="0" presStyleCnt="3" custScaleX="117262" custScaleY="71586">
        <dgm:presLayoutVars>
          <dgm:chMax val="1"/>
          <dgm:bulletEnabled val="1"/>
        </dgm:presLayoutVars>
      </dgm:prSet>
      <dgm:spPr/>
      <dgm:t>
        <a:bodyPr/>
        <a:lstStyle/>
        <a:p>
          <a:endParaRPr lang="en-US"/>
        </a:p>
      </dgm:t>
    </dgm:pt>
    <dgm:pt modelId="{274BA590-44EE-43B8-BB46-7DF6BDD97DD9}" type="pres">
      <dgm:prSet presAssocID="{D4054A8A-4463-47DB-BBDA-F27629FB52A6}" presName="connSite1" presStyleCnt="0"/>
      <dgm:spPr/>
    </dgm:pt>
    <dgm:pt modelId="{357D4BF5-A7DD-40A8-A849-0E5A8CB0F42E}" type="pres">
      <dgm:prSet presAssocID="{B4B393AB-46C5-415C-8B6A-99250676F2C8}" presName="Name9" presStyleLbl="sibTrans2D1" presStyleIdx="0" presStyleCnt="2"/>
      <dgm:spPr/>
      <dgm:t>
        <a:bodyPr/>
        <a:lstStyle/>
        <a:p>
          <a:endParaRPr lang="en-US"/>
        </a:p>
      </dgm:t>
    </dgm:pt>
    <dgm:pt modelId="{1742D47B-F218-40D4-ADFD-E01BB58DA326}" type="pres">
      <dgm:prSet presAssocID="{DEF3EA1B-7AF6-4AEB-94A4-5F3638AE5D50}" presName="composite2" presStyleCnt="0"/>
      <dgm:spPr/>
    </dgm:pt>
    <dgm:pt modelId="{96AA8292-BE10-44E4-856C-B01D10B44719}" type="pres">
      <dgm:prSet presAssocID="{DEF3EA1B-7AF6-4AEB-94A4-5F3638AE5D50}" presName="dummyNode2" presStyleLbl="node1" presStyleIdx="0" presStyleCnt="3"/>
      <dgm:spPr/>
    </dgm:pt>
    <dgm:pt modelId="{2900F67C-A07B-462D-8BBC-1EF7837C1721}" type="pres">
      <dgm:prSet presAssocID="{DEF3EA1B-7AF6-4AEB-94A4-5F3638AE5D50}" presName="childNode2" presStyleLbl="bgAcc1" presStyleIdx="1" presStyleCnt="3" custScaleX="125974" custLinFactNeighborX="103" custLinFactNeighborY="-3939">
        <dgm:presLayoutVars>
          <dgm:bulletEnabled val="1"/>
        </dgm:presLayoutVars>
      </dgm:prSet>
      <dgm:spPr/>
      <dgm:t>
        <a:bodyPr/>
        <a:lstStyle/>
        <a:p>
          <a:endParaRPr lang="en-US"/>
        </a:p>
      </dgm:t>
    </dgm:pt>
    <dgm:pt modelId="{3FA83873-B1B4-44C5-B165-C0DB141E9BFD}" type="pres">
      <dgm:prSet presAssocID="{DEF3EA1B-7AF6-4AEB-94A4-5F3638AE5D50}" presName="childNode2tx" presStyleLbl="bgAcc1" presStyleIdx="1" presStyleCnt="3">
        <dgm:presLayoutVars>
          <dgm:bulletEnabled val="1"/>
        </dgm:presLayoutVars>
      </dgm:prSet>
      <dgm:spPr/>
      <dgm:t>
        <a:bodyPr/>
        <a:lstStyle/>
        <a:p>
          <a:endParaRPr lang="en-US"/>
        </a:p>
      </dgm:t>
    </dgm:pt>
    <dgm:pt modelId="{56F24C32-0C6C-4B50-9198-309F96F9A898}" type="pres">
      <dgm:prSet presAssocID="{DEF3EA1B-7AF6-4AEB-94A4-5F3638AE5D50}" presName="parentNode2" presStyleLbl="node1" presStyleIdx="1" presStyleCnt="3" custScaleY="72501">
        <dgm:presLayoutVars>
          <dgm:chMax val="0"/>
          <dgm:bulletEnabled val="1"/>
        </dgm:presLayoutVars>
      </dgm:prSet>
      <dgm:spPr/>
      <dgm:t>
        <a:bodyPr/>
        <a:lstStyle/>
        <a:p>
          <a:endParaRPr lang="en-US"/>
        </a:p>
      </dgm:t>
    </dgm:pt>
    <dgm:pt modelId="{A649BED5-6A6A-41DC-8038-6270EEF38BEE}" type="pres">
      <dgm:prSet presAssocID="{DEF3EA1B-7AF6-4AEB-94A4-5F3638AE5D50}" presName="connSite2" presStyleCnt="0"/>
      <dgm:spPr/>
    </dgm:pt>
    <dgm:pt modelId="{B53867D6-4753-4735-B187-1BBAD322B739}" type="pres">
      <dgm:prSet presAssocID="{6DA50AC7-E83D-463D-8FB5-60954ECDE5C1}" presName="Name18" presStyleLbl="sibTrans2D1" presStyleIdx="1" presStyleCnt="2"/>
      <dgm:spPr/>
      <dgm:t>
        <a:bodyPr/>
        <a:lstStyle/>
        <a:p>
          <a:endParaRPr lang="en-US"/>
        </a:p>
      </dgm:t>
    </dgm:pt>
    <dgm:pt modelId="{41E591C2-3269-491C-BEDD-6E49C30422DE}" type="pres">
      <dgm:prSet presAssocID="{06B273CE-E1CB-488A-B63A-3698E342D11E}" presName="composite1" presStyleCnt="0"/>
      <dgm:spPr/>
    </dgm:pt>
    <dgm:pt modelId="{EAD425BC-C7FC-4EDD-B0FC-60574D71F69E}" type="pres">
      <dgm:prSet presAssocID="{06B273CE-E1CB-488A-B63A-3698E342D11E}" presName="dummyNode1" presStyleLbl="node1" presStyleIdx="1" presStyleCnt="3"/>
      <dgm:spPr/>
    </dgm:pt>
    <dgm:pt modelId="{E394B7A2-FED9-49A3-975F-F433E26C3893}" type="pres">
      <dgm:prSet presAssocID="{06B273CE-E1CB-488A-B63A-3698E342D11E}" presName="childNode1" presStyleLbl="bgAcc1" presStyleIdx="2" presStyleCnt="3">
        <dgm:presLayoutVars>
          <dgm:bulletEnabled val="1"/>
        </dgm:presLayoutVars>
      </dgm:prSet>
      <dgm:spPr/>
      <dgm:t>
        <a:bodyPr/>
        <a:lstStyle/>
        <a:p>
          <a:endParaRPr lang="en-US"/>
        </a:p>
      </dgm:t>
    </dgm:pt>
    <dgm:pt modelId="{D09D73D3-7310-47D4-B94C-84C8E9FFF539}" type="pres">
      <dgm:prSet presAssocID="{06B273CE-E1CB-488A-B63A-3698E342D11E}" presName="childNode1tx" presStyleLbl="bgAcc1" presStyleIdx="2" presStyleCnt="3">
        <dgm:presLayoutVars>
          <dgm:bulletEnabled val="1"/>
        </dgm:presLayoutVars>
      </dgm:prSet>
      <dgm:spPr/>
      <dgm:t>
        <a:bodyPr/>
        <a:lstStyle/>
        <a:p>
          <a:endParaRPr lang="en-US"/>
        </a:p>
      </dgm:t>
    </dgm:pt>
    <dgm:pt modelId="{C291A299-B592-413A-9E21-15AA0DFADF54}" type="pres">
      <dgm:prSet presAssocID="{06B273CE-E1CB-488A-B63A-3698E342D11E}" presName="parentNode1" presStyleLbl="node1" presStyleIdx="2" presStyleCnt="3" custScaleX="108783" custScaleY="80995">
        <dgm:presLayoutVars>
          <dgm:chMax val="1"/>
          <dgm:bulletEnabled val="1"/>
        </dgm:presLayoutVars>
      </dgm:prSet>
      <dgm:spPr/>
      <dgm:t>
        <a:bodyPr/>
        <a:lstStyle/>
        <a:p>
          <a:endParaRPr lang="en-US"/>
        </a:p>
      </dgm:t>
    </dgm:pt>
    <dgm:pt modelId="{20F0C1F8-DC34-48F5-A5C1-8A60CD7C1C0D}" type="pres">
      <dgm:prSet presAssocID="{06B273CE-E1CB-488A-B63A-3698E342D11E}" presName="connSite1" presStyleCnt="0"/>
      <dgm:spPr/>
    </dgm:pt>
  </dgm:ptLst>
  <dgm:cxnLst>
    <dgm:cxn modelId="{F5097887-64B6-4498-B91A-80BC8B2C27D4}" type="presOf" srcId="{DA1EEEC9-AD7B-4FA7-A3E6-42B2C945E504}" destId="{E394B7A2-FED9-49A3-975F-F433E26C3893}" srcOrd="0" destOrd="0" presId="urn:microsoft.com/office/officeart/2005/8/layout/hProcess4"/>
    <dgm:cxn modelId="{452BB987-9DE3-4089-8F0A-A9E241841C07}" srcId="{5AC9C3BD-BF11-4C3F-A7D2-49D7A1312969}" destId="{06B273CE-E1CB-488A-B63A-3698E342D11E}" srcOrd="2" destOrd="0" parTransId="{25AC25CF-5E6B-499A-98E3-4DFD6123DBA9}" sibTransId="{CD5ADCDA-7B39-480B-9DE9-6D26E472A483}"/>
    <dgm:cxn modelId="{F5ABE35B-8328-4314-9EE5-C95ABCB9F768}" type="presOf" srcId="{5154AE8E-F230-41E1-A52A-2C5C8850ABBB}" destId="{A0760FC8-658F-4C93-8B29-612F552E3FDA}" srcOrd="0" destOrd="0" presId="urn:microsoft.com/office/officeart/2005/8/layout/hProcess4"/>
    <dgm:cxn modelId="{4AD7E282-3478-43E0-8B90-BDF2D39F139B}" type="presOf" srcId="{D4054A8A-4463-47DB-BBDA-F27629FB52A6}" destId="{22F92D08-7F34-4A59-AF8A-6C75FF74F0AB}" srcOrd="0" destOrd="0" presId="urn:microsoft.com/office/officeart/2005/8/layout/hProcess4"/>
    <dgm:cxn modelId="{C9242816-257C-4978-9540-7333E8A9ABCB}" type="presOf" srcId="{DEF3EA1B-7AF6-4AEB-94A4-5F3638AE5D50}" destId="{56F24C32-0C6C-4B50-9198-309F96F9A898}" srcOrd="0" destOrd="0" presId="urn:microsoft.com/office/officeart/2005/8/layout/hProcess4"/>
    <dgm:cxn modelId="{2E3A4CA3-27BC-4D27-B969-3572956106EE}" type="presOf" srcId="{7CD74073-0249-40EF-94A8-F77199F111AC}" destId="{3FA83873-B1B4-44C5-B165-C0DB141E9BFD}" srcOrd="1" destOrd="1" presId="urn:microsoft.com/office/officeart/2005/8/layout/hProcess4"/>
    <dgm:cxn modelId="{46E49AA7-7C2B-4E97-AE92-34C1ECC55441}" type="presOf" srcId="{B3D8664E-4AF7-4432-A39E-8177E86CC26B}" destId="{3FA83873-B1B4-44C5-B165-C0DB141E9BFD}" srcOrd="1" destOrd="0" presId="urn:microsoft.com/office/officeart/2005/8/layout/hProcess4"/>
    <dgm:cxn modelId="{23B5BD37-9E3F-47F6-8D90-1537AF1B480E}" type="presOf" srcId="{6DA50AC7-E83D-463D-8FB5-60954ECDE5C1}" destId="{B53867D6-4753-4735-B187-1BBAD322B739}" srcOrd="0" destOrd="0" presId="urn:microsoft.com/office/officeart/2005/8/layout/hProcess4"/>
    <dgm:cxn modelId="{CD6F1A2B-8BE5-403F-9153-123DD6E3F8D1}" srcId="{DEF3EA1B-7AF6-4AEB-94A4-5F3638AE5D50}" destId="{B3D8664E-4AF7-4432-A39E-8177E86CC26B}" srcOrd="0" destOrd="0" parTransId="{FD2E6364-CE79-4F1E-8B83-4343CA88C059}" sibTransId="{DA805709-6265-47A9-BC97-BDE42BE33502}"/>
    <dgm:cxn modelId="{9B405BDB-7B10-4558-8B84-17343EB92BE7}" srcId="{DEF3EA1B-7AF6-4AEB-94A4-5F3638AE5D50}" destId="{7CD74073-0249-40EF-94A8-F77199F111AC}" srcOrd="1" destOrd="0" parTransId="{6830A116-A4AC-4435-82DB-0F798315121C}" sibTransId="{7428362F-9E36-4299-9211-227860463030}"/>
    <dgm:cxn modelId="{6263EB47-B4A2-4F9E-AC48-11CEB363BCDE}" type="presOf" srcId="{5154AE8E-F230-41E1-A52A-2C5C8850ABBB}" destId="{EB0432C5-0C11-4183-87D4-A0D5F93EDA17}" srcOrd="1" destOrd="0" presId="urn:microsoft.com/office/officeart/2005/8/layout/hProcess4"/>
    <dgm:cxn modelId="{8F38B964-3F8D-4E78-BE86-CC5B4B3EB159}" type="presOf" srcId="{B4B393AB-46C5-415C-8B6A-99250676F2C8}" destId="{357D4BF5-A7DD-40A8-A849-0E5A8CB0F42E}" srcOrd="0" destOrd="0" presId="urn:microsoft.com/office/officeart/2005/8/layout/hProcess4"/>
    <dgm:cxn modelId="{3C3BAD60-7590-4B78-A7AA-CC9FF0913F7E}" srcId="{5AC9C3BD-BF11-4C3F-A7D2-49D7A1312969}" destId="{DEF3EA1B-7AF6-4AEB-94A4-5F3638AE5D50}" srcOrd="1" destOrd="0" parTransId="{A8AB4832-8762-4222-937A-2A6331989C33}" sibTransId="{6DA50AC7-E83D-463D-8FB5-60954ECDE5C1}"/>
    <dgm:cxn modelId="{D54F9A50-5F73-49F5-A383-48DF6D2B94D8}" type="presOf" srcId="{B3D8664E-4AF7-4432-A39E-8177E86CC26B}" destId="{2900F67C-A07B-462D-8BBC-1EF7837C1721}" srcOrd="0" destOrd="0" presId="urn:microsoft.com/office/officeart/2005/8/layout/hProcess4"/>
    <dgm:cxn modelId="{521781BE-2F75-4513-802E-58B3E47E1E8B}" type="presOf" srcId="{5AC9C3BD-BF11-4C3F-A7D2-49D7A1312969}" destId="{8464588B-5E00-4E31-A4A1-1E73EA91DB41}" srcOrd="0" destOrd="0" presId="urn:microsoft.com/office/officeart/2005/8/layout/hProcess4"/>
    <dgm:cxn modelId="{4A9DCB3D-E8CB-4F34-9CF6-AC533EDBAC6A}" srcId="{06B273CE-E1CB-488A-B63A-3698E342D11E}" destId="{DA1EEEC9-AD7B-4FA7-A3E6-42B2C945E504}" srcOrd="0" destOrd="0" parTransId="{5995EFBF-1AA1-4C64-866C-8338F1B4C524}" sibTransId="{64318CF4-E80B-405D-9758-588C317090F1}"/>
    <dgm:cxn modelId="{42E435E8-7BC9-44BA-9B76-054C2E55CECD}" type="presOf" srcId="{7CD74073-0249-40EF-94A8-F77199F111AC}" destId="{2900F67C-A07B-462D-8BBC-1EF7837C1721}" srcOrd="0" destOrd="1" presId="urn:microsoft.com/office/officeart/2005/8/layout/hProcess4"/>
    <dgm:cxn modelId="{5F3F43DB-B042-4E29-AC78-904DAFE82216}" srcId="{D4054A8A-4463-47DB-BBDA-F27629FB52A6}" destId="{5154AE8E-F230-41E1-A52A-2C5C8850ABBB}" srcOrd="0" destOrd="0" parTransId="{12C0125F-8C61-4320-B60A-69123D9E0794}" sibTransId="{EE59552E-CDDB-494C-A80E-2FD06DA802DA}"/>
    <dgm:cxn modelId="{FCCFC1F5-BC9F-48F1-A55E-30EA5AA5EAC0}" type="presOf" srcId="{DA1EEEC9-AD7B-4FA7-A3E6-42B2C945E504}" destId="{D09D73D3-7310-47D4-B94C-84C8E9FFF539}" srcOrd="1" destOrd="0" presId="urn:microsoft.com/office/officeart/2005/8/layout/hProcess4"/>
    <dgm:cxn modelId="{3F725F09-78A8-487C-B8D9-1DF5EDB58580}" srcId="{5AC9C3BD-BF11-4C3F-A7D2-49D7A1312969}" destId="{D4054A8A-4463-47DB-BBDA-F27629FB52A6}" srcOrd="0" destOrd="0" parTransId="{A3CD7175-8CEC-47DE-8F02-8FF50DF0A275}" sibTransId="{B4B393AB-46C5-415C-8B6A-99250676F2C8}"/>
    <dgm:cxn modelId="{92A7071C-B0D6-495B-9E12-5884CCF76962}" type="presOf" srcId="{06B273CE-E1CB-488A-B63A-3698E342D11E}" destId="{C291A299-B592-413A-9E21-15AA0DFADF54}" srcOrd="0" destOrd="0" presId="urn:microsoft.com/office/officeart/2005/8/layout/hProcess4"/>
    <dgm:cxn modelId="{73CE487A-8BD5-45BF-A584-8325EC883BC5}" type="presParOf" srcId="{8464588B-5E00-4E31-A4A1-1E73EA91DB41}" destId="{C11794C4-B4BF-4595-A32E-6DF4EFF4B13B}" srcOrd="0" destOrd="0" presId="urn:microsoft.com/office/officeart/2005/8/layout/hProcess4"/>
    <dgm:cxn modelId="{C4361803-A4C1-4A45-98A3-B5EA00389A2A}" type="presParOf" srcId="{8464588B-5E00-4E31-A4A1-1E73EA91DB41}" destId="{1B04B2CB-5CFD-4318-8710-3FB8F9707211}" srcOrd="1" destOrd="0" presId="urn:microsoft.com/office/officeart/2005/8/layout/hProcess4"/>
    <dgm:cxn modelId="{65C89556-3010-46A2-AA86-6A8AFC328E55}" type="presParOf" srcId="{8464588B-5E00-4E31-A4A1-1E73EA91DB41}" destId="{73630656-2B7E-419C-A14D-F1D6A1E32739}" srcOrd="2" destOrd="0" presId="urn:microsoft.com/office/officeart/2005/8/layout/hProcess4"/>
    <dgm:cxn modelId="{73610004-824E-4175-97A2-82DFA44B8EFD}" type="presParOf" srcId="{73630656-2B7E-419C-A14D-F1D6A1E32739}" destId="{56B00D93-0619-4D3E-97E3-3DF01311A29C}" srcOrd="0" destOrd="0" presId="urn:microsoft.com/office/officeart/2005/8/layout/hProcess4"/>
    <dgm:cxn modelId="{694BD5A1-CD68-4B23-AEB5-C62C0ABA8919}" type="presParOf" srcId="{56B00D93-0619-4D3E-97E3-3DF01311A29C}" destId="{436DDE68-89D5-4147-966A-2C9577CF1D3A}" srcOrd="0" destOrd="0" presId="urn:microsoft.com/office/officeart/2005/8/layout/hProcess4"/>
    <dgm:cxn modelId="{667C4B47-2465-456D-A705-C9AF4F413FEB}" type="presParOf" srcId="{56B00D93-0619-4D3E-97E3-3DF01311A29C}" destId="{A0760FC8-658F-4C93-8B29-612F552E3FDA}" srcOrd="1" destOrd="0" presId="urn:microsoft.com/office/officeart/2005/8/layout/hProcess4"/>
    <dgm:cxn modelId="{7D82E89E-9D46-4A0D-9065-B1B428BB380E}" type="presParOf" srcId="{56B00D93-0619-4D3E-97E3-3DF01311A29C}" destId="{EB0432C5-0C11-4183-87D4-A0D5F93EDA17}" srcOrd="2" destOrd="0" presId="urn:microsoft.com/office/officeart/2005/8/layout/hProcess4"/>
    <dgm:cxn modelId="{3638DB6E-B453-45A0-AC8D-50148156C213}" type="presParOf" srcId="{56B00D93-0619-4D3E-97E3-3DF01311A29C}" destId="{22F92D08-7F34-4A59-AF8A-6C75FF74F0AB}" srcOrd="3" destOrd="0" presId="urn:microsoft.com/office/officeart/2005/8/layout/hProcess4"/>
    <dgm:cxn modelId="{90D39600-C25F-4C30-8AC4-74837AC5E171}" type="presParOf" srcId="{56B00D93-0619-4D3E-97E3-3DF01311A29C}" destId="{274BA590-44EE-43B8-BB46-7DF6BDD97DD9}" srcOrd="4" destOrd="0" presId="urn:microsoft.com/office/officeart/2005/8/layout/hProcess4"/>
    <dgm:cxn modelId="{867F8375-B710-44BD-85EE-2CEAF15892FB}" type="presParOf" srcId="{73630656-2B7E-419C-A14D-F1D6A1E32739}" destId="{357D4BF5-A7DD-40A8-A849-0E5A8CB0F42E}" srcOrd="1" destOrd="0" presId="urn:microsoft.com/office/officeart/2005/8/layout/hProcess4"/>
    <dgm:cxn modelId="{474F564A-1592-48FD-A77E-C9A88F7BEB50}" type="presParOf" srcId="{73630656-2B7E-419C-A14D-F1D6A1E32739}" destId="{1742D47B-F218-40D4-ADFD-E01BB58DA326}" srcOrd="2" destOrd="0" presId="urn:microsoft.com/office/officeart/2005/8/layout/hProcess4"/>
    <dgm:cxn modelId="{7F9F27BC-A7CF-4EC1-9166-0ED6999D3D87}" type="presParOf" srcId="{1742D47B-F218-40D4-ADFD-E01BB58DA326}" destId="{96AA8292-BE10-44E4-856C-B01D10B44719}" srcOrd="0" destOrd="0" presId="urn:microsoft.com/office/officeart/2005/8/layout/hProcess4"/>
    <dgm:cxn modelId="{995E40C1-2469-468E-80CE-1EA284A01BA0}" type="presParOf" srcId="{1742D47B-F218-40D4-ADFD-E01BB58DA326}" destId="{2900F67C-A07B-462D-8BBC-1EF7837C1721}" srcOrd="1" destOrd="0" presId="urn:microsoft.com/office/officeart/2005/8/layout/hProcess4"/>
    <dgm:cxn modelId="{10415B16-EFDC-4539-998C-8DC1F2FA2B37}" type="presParOf" srcId="{1742D47B-F218-40D4-ADFD-E01BB58DA326}" destId="{3FA83873-B1B4-44C5-B165-C0DB141E9BFD}" srcOrd="2" destOrd="0" presId="urn:microsoft.com/office/officeart/2005/8/layout/hProcess4"/>
    <dgm:cxn modelId="{C1F5CA70-715B-47FD-A2A1-8E0D1F2A2B5E}" type="presParOf" srcId="{1742D47B-F218-40D4-ADFD-E01BB58DA326}" destId="{56F24C32-0C6C-4B50-9198-309F96F9A898}" srcOrd="3" destOrd="0" presId="urn:microsoft.com/office/officeart/2005/8/layout/hProcess4"/>
    <dgm:cxn modelId="{99EAE38B-3B02-49F0-A669-AC7565C48A03}" type="presParOf" srcId="{1742D47B-F218-40D4-ADFD-E01BB58DA326}" destId="{A649BED5-6A6A-41DC-8038-6270EEF38BEE}" srcOrd="4" destOrd="0" presId="urn:microsoft.com/office/officeart/2005/8/layout/hProcess4"/>
    <dgm:cxn modelId="{764AE9C7-0514-48CA-90E0-3138C990AF83}" type="presParOf" srcId="{73630656-2B7E-419C-A14D-F1D6A1E32739}" destId="{B53867D6-4753-4735-B187-1BBAD322B739}" srcOrd="3" destOrd="0" presId="urn:microsoft.com/office/officeart/2005/8/layout/hProcess4"/>
    <dgm:cxn modelId="{80784E77-5D14-4729-BDB6-A1616C160AA3}" type="presParOf" srcId="{73630656-2B7E-419C-A14D-F1D6A1E32739}" destId="{41E591C2-3269-491C-BEDD-6E49C30422DE}" srcOrd="4" destOrd="0" presId="urn:microsoft.com/office/officeart/2005/8/layout/hProcess4"/>
    <dgm:cxn modelId="{EE99A14C-39D0-4B06-A3E1-9B2EF0466268}" type="presParOf" srcId="{41E591C2-3269-491C-BEDD-6E49C30422DE}" destId="{EAD425BC-C7FC-4EDD-B0FC-60574D71F69E}" srcOrd="0" destOrd="0" presId="urn:microsoft.com/office/officeart/2005/8/layout/hProcess4"/>
    <dgm:cxn modelId="{1E7E1ED1-118E-4D32-B49B-C2DAE8B618B9}" type="presParOf" srcId="{41E591C2-3269-491C-BEDD-6E49C30422DE}" destId="{E394B7A2-FED9-49A3-975F-F433E26C3893}" srcOrd="1" destOrd="0" presId="urn:microsoft.com/office/officeart/2005/8/layout/hProcess4"/>
    <dgm:cxn modelId="{B1DE5852-6173-4CDE-B5BF-7A56E6235713}" type="presParOf" srcId="{41E591C2-3269-491C-BEDD-6E49C30422DE}" destId="{D09D73D3-7310-47D4-B94C-84C8E9FFF539}" srcOrd="2" destOrd="0" presId="urn:microsoft.com/office/officeart/2005/8/layout/hProcess4"/>
    <dgm:cxn modelId="{B24EA6F6-2454-422D-A43B-6683FA7A329D}" type="presParOf" srcId="{41E591C2-3269-491C-BEDD-6E49C30422DE}" destId="{C291A299-B592-413A-9E21-15AA0DFADF54}" srcOrd="3" destOrd="0" presId="urn:microsoft.com/office/officeart/2005/8/layout/hProcess4"/>
    <dgm:cxn modelId="{080134BC-19E6-4A3C-A131-189FDE45C216}" type="presParOf" srcId="{41E591C2-3269-491C-BEDD-6E49C30422DE}" destId="{20F0C1F8-DC34-48F5-A5C1-8A60CD7C1C0D}"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716B00-6656-4808-A2C0-13053D54681F}">
      <dsp:nvSpPr>
        <dsp:cNvPr id="0" name=""/>
        <dsp:cNvSpPr/>
      </dsp:nvSpPr>
      <dsp:spPr>
        <a:xfrm>
          <a:off x="0" y="942123"/>
          <a:ext cx="5505447"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72580C-C168-4592-94FA-34CA11D395B6}">
      <dsp:nvSpPr>
        <dsp:cNvPr id="0" name=""/>
        <dsp:cNvSpPr/>
      </dsp:nvSpPr>
      <dsp:spPr>
        <a:xfrm>
          <a:off x="275272" y="705963"/>
          <a:ext cx="5015815"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665" tIns="0" rIns="145665" bIns="0" numCol="1" spcCol="1270" anchor="ctr" anchorCtr="0">
          <a:noAutofit/>
        </a:bodyPr>
        <a:lstStyle/>
        <a:p>
          <a:pPr lvl="0" algn="l" defTabSz="711200">
            <a:lnSpc>
              <a:spcPct val="90000"/>
            </a:lnSpc>
            <a:spcBef>
              <a:spcPct val="0"/>
            </a:spcBef>
            <a:spcAft>
              <a:spcPct val="35000"/>
            </a:spcAft>
          </a:pPr>
          <a:r>
            <a:rPr lang="en-US" sz="1600" kern="1200" dirty="0" err="1">
              <a:latin typeface="#9Slide07 IcielBaliho Script" pitchFamily="2" charset="0"/>
            </a:rPr>
            <a:t>Thời</a:t>
          </a:r>
          <a:r>
            <a:rPr lang="en-US" sz="1600" kern="1200" dirty="0">
              <a:latin typeface="#9Slide07 IcielBaliho Script" pitchFamily="2" charset="0"/>
            </a:rPr>
            <a:t> </a:t>
          </a:r>
          <a:r>
            <a:rPr lang="en-US" sz="1600" kern="1200" dirty="0" err="1">
              <a:latin typeface="#9Slide07 IcielBaliho Script" pitchFamily="2" charset="0"/>
            </a:rPr>
            <a:t>gian</a:t>
          </a:r>
          <a:r>
            <a:rPr lang="en-US" sz="1600" kern="1200" dirty="0">
              <a:latin typeface="#9Slide07 IcielBaliho Script" pitchFamily="2" charset="0"/>
            </a:rPr>
            <a:t> 2 </a:t>
          </a:r>
          <a:r>
            <a:rPr lang="en-US" sz="1600" kern="1200" dirty="0" err="1">
              <a:latin typeface="#9Slide07 IcielBaliho Script" pitchFamily="2" charset="0"/>
            </a:rPr>
            <a:t>phút</a:t>
          </a:r>
          <a:r>
            <a:rPr lang="en-US" sz="1600" kern="1200" dirty="0">
              <a:latin typeface="#9Slide07 IcielBaliho Script" pitchFamily="2" charset="0"/>
            </a:rPr>
            <a:t>, </a:t>
          </a:r>
          <a:r>
            <a:rPr lang="en-US" sz="1600" kern="1200" dirty="0" err="1">
              <a:latin typeface="#9Slide07 IcielBaliho Script" pitchFamily="2" charset="0"/>
            </a:rPr>
            <a:t>trả</a:t>
          </a:r>
          <a:r>
            <a:rPr lang="en-US" sz="1600" kern="1200" dirty="0">
              <a:latin typeface="#9Slide07 IcielBaliho Script" pitchFamily="2" charset="0"/>
            </a:rPr>
            <a:t> </a:t>
          </a:r>
          <a:r>
            <a:rPr lang="en-US" sz="1600" kern="1200" dirty="0" err="1">
              <a:latin typeface="#9Slide07 IcielBaliho Script" pitchFamily="2" charset="0"/>
            </a:rPr>
            <a:t>lời</a:t>
          </a:r>
          <a:r>
            <a:rPr lang="en-US" sz="1600" kern="1200" dirty="0">
              <a:latin typeface="#9Slide07 IcielBaliho Script" pitchFamily="2" charset="0"/>
            </a:rPr>
            <a:t> </a:t>
          </a:r>
          <a:r>
            <a:rPr lang="en-US" sz="1600" kern="1200" dirty="0" err="1">
              <a:latin typeface="#9Slide07 IcielBaliho Script" pitchFamily="2" charset="0"/>
            </a:rPr>
            <a:t>trên</a:t>
          </a:r>
          <a:r>
            <a:rPr lang="en-US" sz="1600" kern="1200" dirty="0">
              <a:latin typeface="#9Slide07 IcielBaliho Script" pitchFamily="2" charset="0"/>
            </a:rPr>
            <a:t> </a:t>
          </a:r>
          <a:r>
            <a:rPr lang="en-US" sz="1600" kern="1200" dirty="0" err="1">
              <a:latin typeface="#9Slide07 IcielBaliho Script" pitchFamily="2" charset="0"/>
            </a:rPr>
            <a:t>giấy</a:t>
          </a:r>
          <a:r>
            <a:rPr lang="en-US" sz="1600" kern="1200" dirty="0">
              <a:latin typeface="#9Slide07 IcielBaliho Script" pitchFamily="2" charset="0"/>
            </a:rPr>
            <a:t> note</a:t>
          </a:r>
        </a:p>
      </dsp:txBody>
      <dsp:txXfrm>
        <a:off x="298329" y="729020"/>
        <a:ext cx="4969701" cy="426206"/>
      </dsp:txXfrm>
    </dsp:sp>
    <dsp:sp modelId="{79E7B50B-86F8-4314-8AD0-830E765B1DE5}">
      <dsp:nvSpPr>
        <dsp:cNvPr id="0" name=""/>
        <dsp:cNvSpPr/>
      </dsp:nvSpPr>
      <dsp:spPr>
        <a:xfrm>
          <a:off x="0" y="1667883"/>
          <a:ext cx="5505447" cy="403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D18F8C-E6C6-40A7-A4E1-C2D9AC06B4C2}">
      <dsp:nvSpPr>
        <dsp:cNvPr id="0" name=""/>
        <dsp:cNvSpPr/>
      </dsp:nvSpPr>
      <dsp:spPr>
        <a:xfrm>
          <a:off x="275272" y="1431723"/>
          <a:ext cx="5015815" cy="4723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665" tIns="0" rIns="145665" bIns="0" numCol="1" spcCol="1270" anchor="ctr" anchorCtr="0">
          <a:noAutofit/>
        </a:bodyPr>
        <a:lstStyle/>
        <a:p>
          <a:pPr lvl="0" algn="l" defTabSz="711200">
            <a:lnSpc>
              <a:spcPct val="90000"/>
            </a:lnSpc>
            <a:spcBef>
              <a:spcPct val="0"/>
            </a:spcBef>
            <a:spcAft>
              <a:spcPct val="35000"/>
            </a:spcAft>
          </a:pPr>
          <a:r>
            <a:rPr lang="en-US" sz="1600" kern="1200" dirty="0" err="1">
              <a:latin typeface="#9Slide07 IcielBaliho Script" pitchFamily="2" charset="0"/>
            </a:rPr>
            <a:t>Viết</a:t>
          </a:r>
          <a:r>
            <a:rPr lang="en-US" sz="1600" kern="1200" dirty="0">
              <a:latin typeface="#9Slide07 IcielBaliho Script" pitchFamily="2" charset="0"/>
            </a:rPr>
            <a:t> </a:t>
          </a:r>
          <a:r>
            <a:rPr lang="en-US" sz="1600" kern="1200" dirty="0" err="1">
              <a:latin typeface="#9Slide07 IcielBaliho Script" pitchFamily="2" charset="0"/>
            </a:rPr>
            <a:t>tên</a:t>
          </a:r>
          <a:r>
            <a:rPr lang="en-US" sz="1600" kern="1200" dirty="0">
              <a:latin typeface="#9Slide07 IcielBaliho Script" pitchFamily="2" charset="0"/>
            </a:rPr>
            <a:t> </a:t>
          </a:r>
          <a:r>
            <a:rPr lang="en-US" sz="1600" kern="1200" dirty="0" err="1">
              <a:latin typeface="#9Slide07 IcielBaliho Script" pitchFamily="2" charset="0"/>
            </a:rPr>
            <a:t>các</a:t>
          </a:r>
          <a:r>
            <a:rPr lang="en-US" sz="1600" kern="1200" dirty="0">
              <a:latin typeface="#9Slide07 IcielBaliho Script" pitchFamily="2" charset="0"/>
            </a:rPr>
            <a:t> </a:t>
          </a:r>
          <a:r>
            <a:rPr lang="en-US" sz="1600" kern="1200" dirty="0" err="1">
              <a:latin typeface="#9Slide07 IcielBaliho Script" pitchFamily="2" charset="0"/>
            </a:rPr>
            <a:t>thương</a:t>
          </a:r>
          <a:r>
            <a:rPr lang="en-US" sz="1600" kern="1200" dirty="0">
              <a:latin typeface="#9Slide07 IcielBaliho Script" pitchFamily="2" charset="0"/>
            </a:rPr>
            <a:t> </a:t>
          </a:r>
          <a:r>
            <a:rPr lang="en-US" sz="1600" kern="1200" dirty="0" err="1">
              <a:latin typeface="#9Slide07 IcielBaliho Script" pitchFamily="2" charset="0"/>
            </a:rPr>
            <a:t>hiệu</a:t>
          </a:r>
          <a:r>
            <a:rPr lang="en-US" sz="1600" kern="1200" dirty="0">
              <a:latin typeface="#9Slide07 IcielBaliho Script" pitchFamily="2" charset="0"/>
            </a:rPr>
            <a:t> qua </a:t>
          </a:r>
          <a:r>
            <a:rPr lang="en-US" sz="1600" kern="1200" dirty="0" err="1">
              <a:latin typeface="#9Slide07 IcielBaliho Script" pitchFamily="2" charset="0"/>
            </a:rPr>
            <a:t>hình</a:t>
          </a:r>
          <a:r>
            <a:rPr lang="en-US" sz="1600" kern="1200" dirty="0">
              <a:latin typeface="#9Slide07 IcielBaliho Script" pitchFamily="2" charset="0"/>
            </a:rPr>
            <a:t> </a:t>
          </a:r>
          <a:r>
            <a:rPr lang="en-US" sz="1600" kern="1200" dirty="0" err="1">
              <a:latin typeface="#9Slide07 IcielBaliho Script" pitchFamily="2" charset="0"/>
            </a:rPr>
            <a:t>ảnh</a:t>
          </a:r>
          <a:endParaRPr lang="en-US" sz="1600" kern="1200" dirty="0">
            <a:latin typeface="#9Slide07 IcielBaliho Script" pitchFamily="2" charset="0"/>
          </a:endParaRPr>
        </a:p>
      </dsp:txBody>
      <dsp:txXfrm>
        <a:off x="298329" y="1454780"/>
        <a:ext cx="4969701" cy="426206"/>
      </dsp:txXfrm>
    </dsp:sp>
    <dsp:sp modelId="{0A6FC59F-9CFE-4182-860C-2CED14285116}">
      <dsp:nvSpPr>
        <dsp:cNvPr id="0" name=""/>
        <dsp:cNvSpPr/>
      </dsp:nvSpPr>
      <dsp:spPr>
        <a:xfrm>
          <a:off x="0" y="2393643"/>
          <a:ext cx="5505447" cy="403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165834-AC8B-4E85-982B-E160D596858C}">
      <dsp:nvSpPr>
        <dsp:cNvPr id="0" name=""/>
        <dsp:cNvSpPr/>
      </dsp:nvSpPr>
      <dsp:spPr>
        <a:xfrm>
          <a:off x="275272" y="2157483"/>
          <a:ext cx="5015815" cy="4723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5665" tIns="0" rIns="145665" bIns="0" numCol="1" spcCol="1270" anchor="ctr" anchorCtr="0">
          <a:noAutofit/>
        </a:bodyPr>
        <a:lstStyle/>
        <a:p>
          <a:pPr lvl="0" algn="l" defTabSz="711200">
            <a:lnSpc>
              <a:spcPct val="90000"/>
            </a:lnSpc>
            <a:spcBef>
              <a:spcPct val="0"/>
            </a:spcBef>
            <a:spcAft>
              <a:spcPct val="35000"/>
            </a:spcAft>
          </a:pPr>
          <a:r>
            <a:rPr lang="en-US" sz="1600" kern="1200" dirty="0" err="1">
              <a:solidFill>
                <a:srgbClr val="002060"/>
              </a:solidFill>
              <a:latin typeface="#9Slide07 IcielBaliho Script" pitchFamily="2" charset="0"/>
            </a:rPr>
            <a:t>Chấm</a:t>
          </a:r>
          <a:r>
            <a:rPr lang="en-US" sz="1600" kern="1200" dirty="0">
              <a:solidFill>
                <a:srgbClr val="002060"/>
              </a:solidFill>
              <a:latin typeface="#9Slide07 IcielBaliho Script" pitchFamily="2" charset="0"/>
            </a:rPr>
            <a:t> </a:t>
          </a:r>
          <a:r>
            <a:rPr lang="en-US" sz="1600" kern="1200" dirty="0" err="1">
              <a:solidFill>
                <a:srgbClr val="002060"/>
              </a:solidFill>
              <a:latin typeface="#9Slide07 IcielBaliho Script" pitchFamily="2" charset="0"/>
            </a:rPr>
            <a:t>điểm</a:t>
          </a:r>
          <a:r>
            <a:rPr lang="en-US" sz="1600" kern="1200" dirty="0">
              <a:solidFill>
                <a:srgbClr val="002060"/>
              </a:solidFill>
              <a:latin typeface="#9Slide07 IcielBaliho Script" pitchFamily="2" charset="0"/>
            </a:rPr>
            <a:t> </a:t>
          </a:r>
          <a:r>
            <a:rPr lang="en-US" sz="1600" kern="1200" dirty="0" err="1">
              <a:solidFill>
                <a:srgbClr val="002060"/>
              </a:solidFill>
              <a:latin typeface="#9Slide07 IcielBaliho Script" pitchFamily="2" charset="0"/>
            </a:rPr>
            <a:t>chéo</a:t>
          </a:r>
          <a:r>
            <a:rPr lang="en-US" sz="1600" kern="1200" dirty="0">
              <a:solidFill>
                <a:srgbClr val="002060"/>
              </a:solidFill>
              <a:latin typeface="#9Slide07 IcielBaliho Script" pitchFamily="2" charset="0"/>
            </a:rPr>
            <a:t>, 1 </a:t>
          </a:r>
          <a:r>
            <a:rPr lang="en-US" sz="1600" kern="1200" dirty="0" err="1">
              <a:solidFill>
                <a:srgbClr val="002060"/>
              </a:solidFill>
              <a:latin typeface="#9Slide07 IcielBaliho Script" pitchFamily="2" charset="0"/>
            </a:rPr>
            <a:t>điểm</a:t>
          </a:r>
          <a:r>
            <a:rPr lang="en-US" sz="1600" kern="1200" dirty="0">
              <a:solidFill>
                <a:srgbClr val="002060"/>
              </a:solidFill>
              <a:latin typeface="#9Slide07 IcielBaliho Script" pitchFamily="2" charset="0"/>
            </a:rPr>
            <a:t>/</a:t>
          </a:r>
          <a:r>
            <a:rPr lang="en-US" sz="1600" kern="1200" dirty="0" err="1">
              <a:solidFill>
                <a:srgbClr val="002060"/>
              </a:solidFill>
              <a:latin typeface="#9Slide07 IcielBaliho Script" pitchFamily="2" charset="0"/>
            </a:rPr>
            <a:t>đáp</a:t>
          </a:r>
          <a:r>
            <a:rPr lang="en-US" sz="1600" kern="1200" dirty="0">
              <a:solidFill>
                <a:srgbClr val="002060"/>
              </a:solidFill>
              <a:latin typeface="#9Slide07 IcielBaliho Script" pitchFamily="2" charset="0"/>
            </a:rPr>
            <a:t> </a:t>
          </a:r>
          <a:r>
            <a:rPr lang="en-US" sz="1600" kern="1200" dirty="0" err="1">
              <a:solidFill>
                <a:srgbClr val="002060"/>
              </a:solidFill>
              <a:latin typeface="#9Slide07 IcielBaliho Script" pitchFamily="2" charset="0"/>
            </a:rPr>
            <a:t>án</a:t>
          </a:r>
          <a:r>
            <a:rPr lang="en-US" sz="1600" kern="1200" dirty="0">
              <a:solidFill>
                <a:srgbClr val="002060"/>
              </a:solidFill>
              <a:latin typeface="#9Slide07 IcielBaliho Script" pitchFamily="2" charset="0"/>
            </a:rPr>
            <a:t> </a:t>
          </a:r>
          <a:r>
            <a:rPr lang="en-US" sz="1600" kern="1200" dirty="0" err="1">
              <a:solidFill>
                <a:srgbClr val="002060"/>
              </a:solidFill>
              <a:latin typeface="#9Slide07 IcielBaliho Script" pitchFamily="2" charset="0"/>
            </a:rPr>
            <a:t>đúng</a:t>
          </a:r>
          <a:endParaRPr lang="en-US" sz="1600" kern="1200" dirty="0">
            <a:solidFill>
              <a:srgbClr val="002060"/>
            </a:solidFill>
            <a:latin typeface="#9Slide07 IcielBaliho Script" pitchFamily="2" charset="0"/>
          </a:endParaRPr>
        </a:p>
      </dsp:txBody>
      <dsp:txXfrm>
        <a:off x="298329" y="2180540"/>
        <a:ext cx="4969701" cy="426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95EAE-67C8-4AA6-82D9-E0B89BE094BD}">
      <dsp:nvSpPr>
        <dsp:cNvPr id="0" name=""/>
        <dsp:cNvSpPr/>
      </dsp:nvSpPr>
      <dsp:spPr>
        <a:xfrm>
          <a:off x="5670551" y="672825"/>
          <a:ext cx="1707581" cy="1707668"/>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A5CE76-1477-47EA-A10C-633C46DBA752}">
      <dsp:nvSpPr>
        <dsp:cNvPr id="0" name=""/>
        <dsp:cNvSpPr/>
      </dsp:nvSpPr>
      <dsp:spPr>
        <a:xfrm>
          <a:off x="5727666" y="729757"/>
          <a:ext cx="1594084" cy="1593804"/>
        </a:xfrm>
        <a:prstGeom prst="ellips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err="1">
              <a:latin typeface="#9Slide07 IcielBaliho Script" pitchFamily="2" charset="0"/>
            </a:rPr>
            <a:t>Hoàn</a:t>
          </a:r>
          <a:r>
            <a:rPr lang="en-US" sz="2300" kern="1200" dirty="0">
              <a:latin typeface="#9Slide07 IcielBaliho Script" pitchFamily="2" charset="0"/>
            </a:rPr>
            <a:t> </a:t>
          </a:r>
          <a:r>
            <a:rPr lang="en-US" sz="2300" kern="1200" dirty="0" err="1">
              <a:latin typeface="#9Slide07 IcielBaliho Script" pitchFamily="2" charset="0"/>
            </a:rPr>
            <a:t>thành</a:t>
          </a:r>
          <a:r>
            <a:rPr lang="en-US" sz="2300" kern="1200" dirty="0">
              <a:latin typeface="#9Slide07 IcielBaliho Script" pitchFamily="2" charset="0"/>
            </a:rPr>
            <a:t> PHT</a:t>
          </a:r>
        </a:p>
      </dsp:txBody>
      <dsp:txXfrm>
        <a:off x="5955392" y="957486"/>
        <a:ext cx="1138631" cy="1138345"/>
      </dsp:txXfrm>
    </dsp:sp>
    <dsp:sp modelId="{38D383B7-B0CF-4FFE-8BEE-EBB8CFEA8F9D}">
      <dsp:nvSpPr>
        <dsp:cNvPr id="0" name=""/>
        <dsp:cNvSpPr/>
      </dsp:nvSpPr>
      <dsp:spPr>
        <a:xfrm rot="2700000">
          <a:off x="3898519" y="672704"/>
          <a:ext cx="1707609" cy="1707609"/>
        </a:xfrm>
        <a:prstGeom prst="teardrop">
          <a:avLst>
            <a:gd name="adj" fmla="val 10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1B0056-F610-4F79-843A-7C7BAD469305}">
      <dsp:nvSpPr>
        <dsp:cNvPr id="0" name=""/>
        <dsp:cNvSpPr/>
      </dsp:nvSpPr>
      <dsp:spPr>
        <a:xfrm>
          <a:off x="3962970" y="729757"/>
          <a:ext cx="1594084" cy="1593804"/>
        </a:xfrm>
        <a:prstGeom prst="ellipse">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err="1">
              <a:latin typeface="#9Slide07 IcielBaliho Script" pitchFamily="2" charset="0"/>
            </a:rPr>
            <a:t>Báo</a:t>
          </a:r>
          <a:r>
            <a:rPr lang="en-US" sz="2300" kern="1200" dirty="0">
              <a:latin typeface="#9Slide07 IcielBaliho Script" pitchFamily="2" charset="0"/>
            </a:rPr>
            <a:t> </a:t>
          </a:r>
          <a:r>
            <a:rPr lang="en-US" sz="2300" kern="1200" dirty="0" err="1">
              <a:latin typeface="#9Slide07 IcielBaliho Script" pitchFamily="2" charset="0"/>
            </a:rPr>
            <a:t>cáo</a:t>
          </a:r>
          <a:endParaRPr lang="en-US" sz="2300" kern="1200" dirty="0">
            <a:latin typeface="#9Slide07 IcielBaliho Script" pitchFamily="2" charset="0"/>
          </a:endParaRPr>
        </a:p>
      </dsp:txBody>
      <dsp:txXfrm>
        <a:off x="4190696" y="957486"/>
        <a:ext cx="1138631" cy="1138345"/>
      </dsp:txXfrm>
    </dsp:sp>
    <dsp:sp modelId="{309E0147-2D28-45B7-BEF2-70D392297A5F}">
      <dsp:nvSpPr>
        <dsp:cNvPr id="0" name=""/>
        <dsp:cNvSpPr/>
      </dsp:nvSpPr>
      <dsp:spPr>
        <a:xfrm rot="2700000">
          <a:off x="2141146" y="672704"/>
          <a:ext cx="1707609" cy="1707609"/>
        </a:xfrm>
        <a:prstGeom prst="teardrop">
          <a:avLst>
            <a:gd name="adj" fmla="val 10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0458E5-58B6-47CE-8183-14E2C8D05B4F}">
      <dsp:nvSpPr>
        <dsp:cNvPr id="0" name=""/>
        <dsp:cNvSpPr/>
      </dsp:nvSpPr>
      <dsp:spPr>
        <a:xfrm>
          <a:off x="2198274" y="729757"/>
          <a:ext cx="1594084" cy="1593804"/>
        </a:xfrm>
        <a:prstGeom prst="ellipse">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a:latin typeface="#9Slide07 IcielBaliho Script" pitchFamily="2" charset="0"/>
            </a:rPr>
            <a:t>Chia </a:t>
          </a:r>
          <a:r>
            <a:rPr lang="en-US" sz="2300" kern="1200" dirty="0" err="1">
              <a:latin typeface="#9Slide07 IcielBaliho Script" pitchFamily="2" charset="0"/>
            </a:rPr>
            <a:t>sẻ</a:t>
          </a:r>
          <a:r>
            <a:rPr lang="en-US" sz="2300" kern="1200" dirty="0">
              <a:latin typeface="#9Slide07 IcielBaliho Script" pitchFamily="2" charset="0"/>
            </a:rPr>
            <a:t> 3p</a:t>
          </a:r>
        </a:p>
      </dsp:txBody>
      <dsp:txXfrm>
        <a:off x="2426001" y="957486"/>
        <a:ext cx="1138631" cy="1138345"/>
      </dsp:txXfrm>
    </dsp:sp>
    <dsp:sp modelId="{CC59ACA0-A3A0-4B68-B369-770D6178CADB}">
      <dsp:nvSpPr>
        <dsp:cNvPr id="0" name=""/>
        <dsp:cNvSpPr/>
      </dsp:nvSpPr>
      <dsp:spPr>
        <a:xfrm rot="2700000">
          <a:off x="376450" y="672704"/>
          <a:ext cx="1707609" cy="1707609"/>
        </a:xfrm>
        <a:prstGeom prst="teardrop">
          <a:avLst>
            <a:gd name="adj" fmla="val 10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600BF1-B48F-4D76-8D21-63CE5CFF7099}">
      <dsp:nvSpPr>
        <dsp:cNvPr id="0" name=""/>
        <dsp:cNvSpPr/>
      </dsp:nvSpPr>
      <dsp:spPr>
        <a:xfrm>
          <a:off x="433578" y="729757"/>
          <a:ext cx="1594084" cy="1593804"/>
        </a:xfrm>
        <a:prstGeom prst="ellipse">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1022350">
            <a:lnSpc>
              <a:spcPct val="90000"/>
            </a:lnSpc>
            <a:spcBef>
              <a:spcPct val="0"/>
            </a:spcBef>
            <a:spcAft>
              <a:spcPct val="35000"/>
            </a:spcAft>
          </a:pPr>
          <a:r>
            <a:rPr lang="en-US" sz="2300" kern="1200" dirty="0" err="1">
              <a:latin typeface="#9Slide07 IcielBaliho Script" pitchFamily="2" charset="0"/>
            </a:rPr>
            <a:t>Ghép</a:t>
          </a:r>
          <a:r>
            <a:rPr lang="en-US" sz="2300" kern="1200" dirty="0">
              <a:latin typeface="#9Slide07 IcielBaliho Script" pitchFamily="2" charset="0"/>
            </a:rPr>
            <a:t> </a:t>
          </a:r>
          <a:r>
            <a:rPr lang="en-US" sz="2300" kern="1200" dirty="0" err="1">
              <a:latin typeface="#9Slide07 IcielBaliho Script" pitchFamily="2" charset="0"/>
            </a:rPr>
            <a:t>nhóm</a:t>
          </a:r>
          <a:endParaRPr lang="en-US" sz="2300" kern="1200" dirty="0">
            <a:latin typeface="#9Slide07 IcielBaliho Script" pitchFamily="2" charset="0"/>
          </a:endParaRPr>
        </a:p>
      </dsp:txBody>
      <dsp:txXfrm>
        <a:off x="661305" y="957486"/>
        <a:ext cx="1138631" cy="11383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60FC8-658F-4C93-8B29-612F552E3FDA}">
      <dsp:nvSpPr>
        <dsp:cNvPr id="0" name=""/>
        <dsp:cNvSpPr/>
      </dsp:nvSpPr>
      <dsp:spPr>
        <a:xfrm>
          <a:off x="391" y="1396892"/>
          <a:ext cx="4000213" cy="211322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endParaRPr lang="en-US" sz="2400" b="0" kern="1200" dirty="0">
            <a:solidFill>
              <a:srgbClr val="0070C0"/>
            </a:solidFill>
            <a:latin typeface="#9Slide07 IcielBaliho Script" pitchFamily="2" charset="0"/>
          </a:endParaRPr>
        </a:p>
      </dsp:txBody>
      <dsp:txXfrm>
        <a:off x="49022" y="1445523"/>
        <a:ext cx="3902951" cy="1563130"/>
      </dsp:txXfrm>
    </dsp:sp>
    <dsp:sp modelId="{357D4BF5-A7DD-40A8-A849-0E5A8CB0F42E}">
      <dsp:nvSpPr>
        <dsp:cNvPr id="0" name=""/>
        <dsp:cNvSpPr/>
      </dsp:nvSpPr>
      <dsp:spPr>
        <a:xfrm>
          <a:off x="2132040" y="1414375"/>
          <a:ext cx="3735744" cy="3735744"/>
        </a:xfrm>
        <a:prstGeom prst="leftCircularArrow">
          <a:avLst>
            <a:gd name="adj1" fmla="val 2473"/>
            <a:gd name="adj2" fmla="val 299537"/>
            <a:gd name="adj3" fmla="val 2218964"/>
            <a:gd name="adj4" fmla="val 9168406"/>
            <a:gd name="adj5" fmla="val 2885"/>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F92D08-7F34-4A59-AF8A-6C75FF74F0AB}">
      <dsp:nvSpPr>
        <dsp:cNvPr id="0" name=""/>
        <dsp:cNvSpPr/>
      </dsp:nvSpPr>
      <dsp:spPr>
        <a:xfrm>
          <a:off x="1092226" y="3441781"/>
          <a:ext cx="2670589" cy="64833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n-US" sz="3300" kern="1200" dirty="0" err="1">
              <a:solidFill>
                <a:schemeClr val="tx1"/>
              </a:solidFill>
              <a:latin typeface="#9Slide07 IcielBC Cubano Normal" panose="00000500000000000000" pitchFamily="2" charset="0"/>
            </a:rPr>
            <a:t>Thế</a:t>
          </a:r>
          <a:r>
            <a:rPr lang="en-US" sz="3300" kern="1200" dirty="0">
              <a:solidFill>
                <a:schemeClr val="tx1"/>
              </a:solidFill>
              <a:latin typeface="#9Slide07 IcielBC Cubano Normal" panose="00000500000000000000" pitchFamily="2" charset="0"/>
            </a:rPr>
            <a:t> </a:t>
          </a:r>
          <a:r>
            <a:rPr lang="en-US" sz="3300" kern="1200" dirty="0" err="1">
              <a:solidFill>
                <a:schemeClr val="tx1"/>
              </a:solidFill>
              <a:latin typeface="#9Slide07 IcielBC Cubano Normal" panose="00000500000000000000" pitchFamily="2" charset="0"/>
            </a:rPr>
            <a:t>mạnh</a:t>
          </a:r>
          <a:endParaRPr lang="en-US" sz="3300" kern="1200" dirty="0">
            <a:solidFill>
              <a:schemeClr val="tx1"/>
            </a:solidFill>
            <a:latin typeface="#9Slide07 IcielBC Cubano Normal" panose="00000500000000000000" pitchFamily="2" charset="0"/>
          </a:endParaRPr>
        </a:p>
      </dsp:txBody>
      <dsp:txXfrm>
        <a:off x="1111215" y="3460770"/>
        <a:ext cx="2632611" cy="610354"/>
      </dsp:txXfrm>
    </dsp:sp>
    <dsp:sp modelId="{2900F67C-A07B-462D-8BBC-1EF7837C1721}">
      <dsp:nvSpPr>
        <dsp:cNvPr id="0" name=""/>
        <dsp:cNvSpPr/>
      </dsp:nvSpPr>
      <dsp:spPr>
        <a:xfrm>
          <a:off x="4440551" y="1652719"/>
          <a:ext cx="3227626" cy="2113227"/>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endParaRPr lang="en-US" sz="2400" kern="1200" dirty="0">
            <a:solidFill>
              <a:srgbClr val="0070C0"/>
            </a:solidFill>
            <a:latin typeface="#9Slide07 IcielBaliho Script" pitchFamily="2" charset="0"/>
          </a:endParaRPr>
        </a:p>
        <a:p>
          <a:pPr marL="171450" lvl="1" indent="-171450" algn="l" defTabSz="844550">
            <a:lnSpc>
              <a:spcPct val="90000"/>
            </a:lnSpc>
            <a:spcBef>
              <a:spcPct val="0"/>
            </a:spcBef>
            <a:spcAft>
              <a:spcPct val="15000"/>
            </a:spcAft>
            <a:buChar char="••"/>
          </a:pPr>
          <a:endParaRPr lang="en-US" sz="1900" kern="1200" dirty="0">
            <a:solidFill>
              <a:srgbClr val="0070C0"/>
            </a:solidFill>
            <a:latin typeface="#9Slide07 IcielBaliho Script" pitchFamily="2" charset="0"/>
          </a:endParaRPr>
        </a:p>
      </dsp:txBody>
      <dsp:txXfrm>
        <a:off x="4489182" y="2154185"/>
        <a:ext cx="3130364" cy="1563130"/>
      </dsp:txXfrm>
    </dsp:sp>
    <dsp:sp modelId="{B53867D6-4753-4735-B187-1BBAD322B739}">
      <dsp:nvSpPr>
        <dsp:cNvPr id="0" name=""/>
        <dsp:cNvSpPr/>
      </dsp:nvSpPr>
      <dsp:spPr>
        <a:xfrm>
          <a:off x="6217166" y="392755"/>
          <a:ext cx="3236516" cy="3236516"/>
        </a:xfrm>
        <a:prstGeom prst="circularArrow">
          <a:avLst>
            <a:gd name="adj1" fmla="val 2855"/>
            <a:gd name="adj2" fmla="val 348825"/>
            <a:gd name="adj3" fmla="val 19313469"/>
            <a:gd name="adj4" fmla="val 12413315"/>
            <a:gd name="adj5" fmla="val 333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F24C32-0C6C-4B50-9198-309F96F9A898}">
      <dsp:nvSpPr>
        <dsp:cNvPr id="0" name=""/>
        <dsp:cNvSpPr/>
      </dsp:nvSpPr>
      <dsp:spPr>
        <a:xfrm>
          <a:off x="5342660" y="1324410"/>
          <a:ext cx="2277455" cy="65661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n-US" sz="3300" kern="1200" dirty="0" err="1">
              <a:solidFill>
                <a:schemeClr val="tx1"/>
              </a:solidFill>
              <a:latin typeface="#9Slide07 IcielBC Cubano Normal" panose="00000500000000000000" pitchFamily="2" charset="0"/>
            </a:rPr>
            <a:t>Kinh</a:t>
          </a:r>
          <a:r>
            <a:rPr lang="en-US" sz="3300" kern="1200" dirty="0">
              <a:solidFill>
                <a:schemeClr val="tx1"/>
              </a:solidFill>
              <a:latin typeface="#9Slide07 IcielBC Cubano Normal" panose="00000500000000000000" pitchFamily="2" charset="0"/>
            </a:rPr>
            <a:t> </a:t>
          </a:r>
          <a:r>
            <a:rPr lang="en-US" sz="3300" kern="1200" dirty="0" err="1">
              <a:solidFill>
                <a:schemeClr val="tx1"/>
              </a:solidFill>
              <a:latin typeface="#9Slide07 IcielBC Cubano Normal" panose="00000500000000000000" pitchFamily="2" charset="0"/>
            </a:rPr>
            <a:t>tế</a:t>
          </a:r>
          <a:endParaRPr lang="en-US" sz="3300" kern="1200" dirty="0">
            <a:solidFill>
              <a:schemeClr val="tx1"/>
            </a:solidFill>
            <a:latin typeface="#9Slide07 IcielBC Cubano Normal" panose="00000500000000000000" pitchFamily="2" charset="0"/>
          </a:endParaRPr>
        </a:p>
      </dsp:txBody>
      <dsp:txXfrm>
        <a:off x="5361892" y="1343642"/>
        <a:ext cx="2238991" cy="618154"/>
      </dsp:txXfrm>
    </dsp:sp>
    <dsp:sp modelId="{E394B7A2-FED9-49A3-975F-F433E26C3893}">
      <dsp:nvSpPr>
        <dsp:cNvPr id="0" name=""/>
        <dsp:cNvSpPr/>
      </dsp:nvSpPr>
      <dsp:spPr>
        <a:xfrm>
          <a:off x="8108125" y="1652719"/>
          <a:ext cx="2562137" cy="211322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endParaRPr lang="en-US" sz="2400" kern="1200" dirty="0">
            <a:solidFill>
              <a:srgbClr val="0070C0"/>
            </a:solidFill>
            <a:latin typeface="#9Slide07 IcielBaliho Script" pitchFamily="2" charset="0"/>
          </a:endParaRPr>
        </a:p>
      </dsp:txBody>
      <dsp:txXfrm>
        <a:off x="8156756" y="1701350"/>
        <a:ext cx="2464875" cy="1563130"/>
      </dsp:txXfrm>
    </dsp:sp>
    <dsp:sp modelId="{C291A299-B592-413A-9E21-15AA0DFADF54}">
      <dsp:nvSpPr>
        <dsp:cNvPr id="0" name=""/>
        <dsp:cNvSpPr/>
      </dsp:nvSpPr>
      <dsp:spPr>
        <a:xfrm>
          <a:off x="8577474" y="3399173"/>
          <a:ext cx="2477484" cy="73354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865" tIns="41910" rIns="62865" bIns="41910" numCol="1" spcCol="1270" anchor="ctr" anchorCtr="0">
          <a:noAutofit/>
        </a:bodyPr>
        <a:lstStyle/>
        <a:p>
          <a:pPr lvl="0" algn="ctr" defTabSz="1466850">
            <a:lnSpc>
              <a:spcPct val="90000"/>
            </a:lnSpc>
            <a:spcBef>
              <a:spcPct val="0"/>
            </a:spcBef>
            <a:spcAft>
              <a:spcPct val="35000"/>
            </a:spcAft>
          </a:pPr>
          <a:r>
            <a:rPr lang="en-US" sz="3300" kern="1200" dirty="0" err="1">
              <a:solidFill>
                <a:schemeClr val="tx1"/>
              </a:solidFill>
              <a:latin typeface="#9Slide07 IcielBC Cubano Normal" panose="00000500000000000000" pitchFamily="2" charset="0"/>
            </a:rPr>
            <a:t>Xã</a:t>
          </a:r>
          <a:r>
            <a:rPr lang="en-US" sz="3300" kern="1200" dirty="0">
              <a:solidFill>
                <a:schemeClr val="tx1"/>
              </a:solidFill>
              <a:latin typeface="#9Slide07 IcielBC Cubano Normal" panose="00000500000000000000" pitchFamily="2" charset="0"/>
            </a:rPr>
            <a:t> </a:t>
          </a:r>
          <a:r>
            <a:rPr lang="en-US" sz="3300" kern="1200" dirty="0" err="1">
              <a:solidFill>
                <a:schemeClr val="tx1"/>
              </a:solidFill>
              <a:latin typeface="#9Slide07 IcielBC Cubano Normal" panose="00000500000000000000" pitchFamily="2" charset="0"/>
            </a:rPr>
            <a:t>hội</a:t>
          </a:r>
          <a:endParaRPr lang="en-US" sz="3300" kern="1200" dirty="0">
            <a:solidFill>
              <a:schemeClr val="tx1"/>
            </a:solidFill>
            <a:latin typeface="#9Slide07 IcielBC Cubano Normal" panose="00000500000000000000" pitchFamily="2" charset="0"/>
          </a:endParaRPr>
        </a:p>
      </dsp:txBody>
      <dsp:txXfrm>
        <a:off x="8598959" y="3420658"/>
        <a:ext cx="2434514" cy="6905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60FC8-658F-4C93-8B29-612F552E3FDA}">
      <dsp:nvSpPr>
        <dsp:cNvPr id="0" name=""/>
        <dsp:cNvSpPr/>
      </dsp:nvSpPr>
      <dsp:spPr>
        <a:xfrm>
          <a:off x="3562" y="1568450"/>
          <a:ext cx="3056765" cy="228176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endParaRPr lang="en-US" sz="2400" b="0" kern="1200" dirty="0">
            <a:solidFill>
              <a:srgbClr val="0070C0"/>
            </a:solidFill>
            <a:latin typeface="#9Slide07 IcielBaliho Script" pitchFamily="2" charset="0"/>
          </a:endParaRPr>
        </a:p>
      </dsp:txBody>
      <dsp:txXfrm>
        <a:off x="56072" y="1620960"/>
        <a:ext cx="2951745" cy="1687796"/>
      </dsp:txXfrm>
    </dsp:sp>
    <dsp:sp modelId="{357D4BF5-A7DD-40A8-A849-0E5A8CB0F42E}">
      <dsp:nvSpPr>
        <dsp:cNvPr id="0" name=""/>
        <dsp:cNvSpPr/>
      </dsp:nvSpPr>
      <dsp:spPr>
        <a:xfrm>
          <a:off x="1663239" y="1420257"/>
          <a:ext cx="3826410" cy="3826410"/>
        </a:xfrm>
        <a:prstGeom prst="leftCircularArrow">
          <a:avLst>
            <a:gd name="adj1" fmla="val 2607"/>
            <a:gd name="adj2" fmla="val 316746"/>
            <a:gd name="adj3" fmla="val 2145972"/>
            <a:gd name="adj4" fmla="val 9078205"/>
            <a:gd name="adj5" fmla="val 3042"/>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F92D08-7F34-4A59-AF8A-6C75FF74F0AB}">
      <dsp:nvSpPr>
        <dsp:cNvPr id="0" name=""/>
        <dsp:cNvSpPr/>
      </dsp:nvSpPr>
      <dsp:spPr>
        <a:xfrm>
          <a:off x="551235" y="3500197"/>
          <a:ext cx="2883581" cy="70003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kern="1200" dirty="0" err="1">
              <a:solidFill>
                <a:schemeClr val="tx1"/>
              </a:solidFill>
              <a:latin typeface="#9Slide07 IcielBC Cubano Normal" panose="00000500000000000000" pitchFamily="2" charset="0"/>
            </a:rPr>
            <a:t>Thế</a:t>
          </a:r>
          <a:r>
            <a:rPr lang="en-US" sz="3600" kern="1200" dirty="0">
              <a:solidFill>
                <a:schemeClr val="tx1"/>
              </a:solidFill>
              <a:latin typeface="#9Slide07 IcielBC Cubano Normal" panose="00000500000000000000" pitchFamily="2" charset="0"/>
            </a:rPr>
            <a:t> </a:t>
          </a:r>
          <a:r>
            <a:rPr lang="en-US" sz="3600" kern="1200" dirty="0" err="1">
              <a:solidFill>
                <a:schemeClr val="tx1"/>
              </a:solidFill>
              <a:latin typeface="#9Slide07 IcielBC Cubano Normal" panose="00000500000000000000" pitchFamily="2" charset="0"/>
            </a:rPr>
            <a:t>mạnh</a:t>
          </a:r>
          <a:endParaRPr lang="en-US" sz="3600" kern="1200" dirty="0">
            <a:solidFill>
              <a:schemeClr val="tx1"/>
            </a:solidFill>
            <a:latin typeface="#9Slide07 IcielBC Cubano Normal" panose="00000500000000000000" pitchFamily="2" charset="0"/>
          </a:endParaRPr>
        </a:p>
      </dsp:txBody>
      <dsp:txXfrm>
        <a:off x="571738" y="3520700"/>
        <a:ext cx="2842575" cy="659033"/>
      </dsp:txXfrm>
    </dsp:sp>
    <dsp:sp modelId="{2900F67C-A07B-462D-8BBC-1EF7837C1721}">
      <dsp:nvSpPr>
        <dsp:cNvPr id="0" name=""/>
        <dsp:cNvSpPr/>
      </dsp:nvSpPr>
      <dsp:spPr>
        <a:xfrm>
          <a:off x="3988889" y="1478571"/>
          <a:ext cx="3485044" cy="228176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endParaRPr lang="en-US" sz="2400" kern="1200" dirty="0">
            <a:solidFill>
              <a:srgbClr val="0070C0"/>
            </a:solidFill>
            <a:latin typeface="#9Slide07 IcielBaliho Script" pitchFamily="2" charset="0"/>
          </a:endParaRPr>
        </a:p>
        <a:p>
          <a:pPr marL="171450" lvl="1" indent="-171450" algn="l" defTabSz="844550">
            <a:lnSpc>
              <a:spcPct val="90000"/>
            </a:lnSpc>
            <a:spcBef>
              <a:spcPct val="0"/>
            </a:spcBef>
            <a:spcAft>
              <a:spcPct val="15000"/>
            </a:spcAft>
            <a:buChar char="••"/>
          </a:pPr>
          <a:endParaRPr lang="en-US" sz="1900" kern="1200" dirty="0">
            <a:solidFill>
              <a:srgbClr val="0070C0"/>
            </a:solidFill>
            <a:latin typeface="#9Slide07 IcielBaliho Script" pitchFamily="2" charset="0"/>
          </a:endParaRPr>
        </a:p>
      </dsp:txBody>
      <dsp:txXfrm>
        <a:off x="4041399" y="2020031"/>
        <a:ext cx="3380024" cy="1687796"/>
      </dsp:txXfrm>
    </dsp:sp>
    <dsp:sp modelId="{B53867D6-4753-4735-B187-1BBAD322B739}">
      <dsp:nvSpPr>
        <dsp:cNvPr id="0" name=""/>
        <dsp:cNvSpPr/>
      </dsp:nvSpPr>
      <dsp:spPr>
        <a:xfrm>
          <a:off x="5828159" y="207997"/>
          <a:ext cx="3494643" cy="3494643"/>
        </a:xfrm>
        <a:prstGeom prst="circularArrow">
          <a:avLst>
            <a:gd name="adj1" fmla="val 2855"/>
            <a:gd name="adj2" fmla="val 348825"/>
            <a:gd name="adj3" fmla="val 19313469"/>
            <a:gd name="adj4" fmla="val 12413315"/>
            <a:gd name="adj5" fmla="val 333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F24C32-0C6C-4B50-9198-309F96F9A898}">
      <dsp:nvSpPr>
        <dsp:cNvPr id="0" name=""/>
        <dsp:cNvSpPr/>
      </dsp:nvSpPr>
      <dsp:spPr>
        <a:xfrm>
          <a:off x="4883906" y="1213956"/>
          <a:ext cx="2459092" cy="70898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kern="1200" dirty="0" err="1">
              <a:solidFill>
                <a:schemeClr val="tx1"/>
              </a:solidFill>
              <a:latin typeface="#9Slide07 IcielBC Cubano Normal" panose="00000500000000000000" pitchFamily="2" charset="0"/>
            </a:rPr>
            <a:t>Kinh</a:t>
          </a:r>
          <a:r>
            <a:rPr lang="en-US" sz="3600" kern="1200" dirty="0">
              <a:solidFill>
                <a:schemeClr val="tx1"/>
              </a:solidFill>
              <a:latin typeface="#9Slide07 IcielBC Cubano Normal" panose="00000500000000000000" pitchFamily="2" charset="0"/>
            </a:rPr>
            <a:t> </a:t>
          </a:r>
          <a:r>
            <a:rPr lang="en-US" sz="3600" kern="1200" dirty="0" err="1">
              <a:solidFill>
                <a:schemeClr val="tx1"/>
              </a:solidFill>
              <a:latin typeface="#9Slide07 IcielBC Cubano Normal" panose="00000500000000000000" pitchFamily="2" charset="0"/>
            </a:rPr>
            <a:t>tế</a:t>
          </a:r>
          <a:endParaRPr lang="en-US" sz="3600" kern="1200" dirty="0">
            <a:solidFill>
              <a:schemeClr val="tx1"/>
            </a:solidFill>
            <a:latin typeface="#9Slide07 IcielBC Cubano Normal" panose="00000500000000000000" pitchFamily="2" charset="0"/>
          </a:endParaRPr>
        </a:p>
      </dsp:txBody>
      <dsp:txXfrm>
        <a:off x="4904672" y="1234722"/>
        <a:ext cx="2417560" cy="667455"/>
      </dsp:txXfrm>
    </dsp:sp>
    <dsp:sp modelId="{E394B7A2-FED9-49A3-975F-F433E26C3893}">
      <dsp:nvSpPr>
        <dsp:cNvPr id="0" name=""/>
        <dsp:cNvSpPr/>
      </dsp:nvSpPr>
      <dsp:spPr>
        <a:xfrm>
          <a:off x="7869930" y="1568450"/>
          <a:ext cx="2766479" cy="228176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endParaRPr lang="en-US" sz="2400" kern="1200" dirty="0">
            <a:solidFill>
              <a:srgbClr val="0070C0"/>
            </a:solidFill>
            <a:latin typeface="#9Slide07 IcielBaliho Script" pitchFamily="2" charset="0"/>
          </a:endParaRPr>
        </a:p>
      </dsp:txBody>
      <dsp:txXfrm>
        <a:off x="7922440" y="1620960"/>
        <a:ext cx="2661459" cy="1687796"/>
      </dsp:txXfrm>
    </dsp:sp>
    <dsp:sp modelId="{C291A299-B592-413A-9E21-15AA0DFADF54}">
      <dsp:nvSpPr>
        <dsp:cNvPr id="0" name=""/>
        <dsp:cNvSpPr/>
      </dsp:nvSpPr>
      <dsp:spPr>
        <a:xfrm>
          <a:off x="8376712" y="3454191"/>
          <a:ext cx="2675074" cy="79205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kern="1200" dirty="0" err="1">
              <a:solidFill>
                <a:schemeClr val="tx1"/>
              </a:solidFill>
              <a:latin typeface="#9Slide07 IcielBC Cubano Normal" panose="00000500000000000000" pitchFamily="2" charset="0"/>
            </a:rPr>
            <a:t>Xã</a:t>
          </a:r>
          <a:r>
            <a:rPr lang="en-US" sz="3600" kern="1200" dirty="0">
              <a:solidFill>
                <a:schemeClr val="tx1"/>
              </a:solidFill>
              <a:latin typeface="#9Slide07 IcielBC Cubano Normal" panose="00000500000000000000" pitchFamily="2" charset="0"/>
            </a:rPr>
            <a:t> </a:t>
          </a:r>
          <a:r>
            <a:rPr lang="en-US" sz="3600" kern="1200" dirty="0" err="1">
              <a:solidFill>
                <a:schemeClr val="tx1"/>
              </a:solidFill>
              <a:latin typeface="#9Slide07 IcielBC Cubano Normal" panose="00000500000000000000" pitchFamily="2" charset="0"/>
            </a:rPr>
            <a:t>hội</a:t>
          </a:r>
          <a:endParaRPr lang="en-US" sz="3600" kern="1200" dirty="0">
            <a:solidFill>
              <a:schemeClr val="tx1"/>
            </a:solidFill>
            <a:latin typeface="#9Slide07 IcielBC Cubano Normal" panose="00000500000000000000" pitchFamily="2" charset="0"/>
          </a:endParaRPr>
        </a:p>
      </dsp:txBody>
      <dsp:txXfrm>
        <a:off x="8399910" y="3477389"/>
        <a:ext cx="2628678" cy="7456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60FC8-658F-4C93-8B29-612F552E3FDA}">
      <dsp:nvSpPr>
        <dsp:cNvPr id="0" name=""/>
        <dsp:cNvSpPr/>
      </dsp:nvSpPr>
      <dsp:spPr>
        <a:xfrm>
          <a:off x="3562" y="1568450"/>
          <a:ext cx="3056765" cy="2281766"/>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endParaRPr lang="en-US" sz="2400" b="0" kern="1200" dirty="0">
            <a:solidFill>
              <a:srgbClr val="0070C0"/>
            </a:solidFill>
            <a:latin typeface="#9Slide07 IcielBaliho Script" pitchFamily="2" charset="0"/>
          </a:endParaRPr>
        </a:p>
      </dsp:txBody>
      <dsp:txXfrm>
        <a:off x="56072" y="1620960"/>
        <a:ext cx="2951745" cy="1687796"/>
      </dsp:txXfrm>
    </dsp:sp>
    <dsp:sp modelId="{357D4BF5-A7DD-40A8-A849-0E5A8CB0F42E}">
      <dsp:nvSpPr>
        <dsp:cNvPr id="0" name=""/>
        <dsp:cNvSpPr/>
      </dsp:nvSpPr>
      <dsp:spPr>
        <a:xfrm>
          <a:off x="1668948" y="1485694"/>
          <a:ext cx="3738804" cy="3738804"/>
        </a:xfrm>
        <a:prstGeom prst="leftCircularArrow">
          <a:avLst>
            <a:gd name="adj1" fmla="val 2668"/>
            <a:gd name="adj2" fmla="val 324629"/>
            <a:gd name="adj3" fmla="val 2155191"/>
            <a:gd name="adj4" fmla="val 9079541"/>
            <a:gd name="adj5" fmla="val 3113"/>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F92D08-7F34-4A59-AF8A-6C75FF74F0AB}">
      <dsp:nvSpPr>
        <dsp:cNvPr id="0" name=""/>
        <dsp:cNvSpPr/>
      </dsp:nvSpPr>
      <dsp:spPr>
        <a:xfrm>
          <a:off x="551235" y="3500197"/>
          <a:ext cx="2883581" cy="70003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kern="1200" dirty="0" err="1">
              <a:solidFill>
                <a:schemeClr val="tx1"/>
              </a:solidFill>
              <a:latin typeface="#9Slide07 IcielBC Cubano Normal" panose="00000500000000000000" pitchFamily="2" charset="0"/>
            </a:rPr>
            <a:t>Thế</a:t>
          </a:r>
          <a:r>
            <a:rPr lang="en-US" sz="3600" kern="1200" dirty="0">
              <a:solidFill>
                <a:schemeClr val="tx1"/>
              </a:solidFill>
              <a:latin typeface="#9Slide07 IcielBC Cubano Normal" panose="00000500000000000000" pitchFamily="2" charset="0"/>
            </a:rPr>
            <a:t> </a:t>
          </a:r>
          <a:r>
            <a:rPr lang="en-US" sz="3600" kern="1200" dirty="0" err="1">
              <a:solidFill>
                <a:schemeClr val="tx1"/>
              </a:solidFill>
              <a:latin typeface="#9Slide07 IcielBC Cubano Normal" panose="00000500000000000000" pitchFamily="2" charset="0"/>
            </a:rPr>
            <a:t>mạnh</a:t>
          </a:r>
          <a:endParaRPr lang="en-US" sz="3600" kern="1200" dirty="0">
            <a:solidFill>
              <a:schemeClr val="tx1"/>
            </a:solidFill>
            <a:latin typeface="#9Slide07 IcielBC Cubano Normal" panose="00000500000000000000" pitchFamily="2" charset="0"/>
          </a:endParaRPr>
        </a:p>
      </dsp:txBody>
      <dsp:txXfrm>
        <a:off x="571738" y="3520700"/>
        <a:ext cx="2842575" cy="659033"/>
      </dsp:txXfrm>
    </dsp:sp>
    <dsp:sp modelId="{2900F67C-A07B-462D-8BBC-1EF7837C1721}">
      <dsp:nvSpPr>
        <dsp:cNvPr id="0" name=""/>
        <dsp:cNvSpPr/>
      </dsp:nvSpPr>
      <dsp:spPr>
        <a:xfrm>
          <a:off x="3912700" y="1478571"/>
          <a:ext cx="3485044" cy="2281766"/>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endParaRPr lang="en-US" sz="2400" kern="1200" dirty="0">
            <a:solidFill>
              <a:srgbClr val="0070C0"/>
            </a:solidFill>
            <a:latin typeface="#9Slide07 IcielBaliho Script" pitchFamily="2" charset="0"/>
          </a:endParaRPr>
        </a:p>
        <a:p>
          <a:pPr marL="171450" lvl="1" indent="-171450" algn="l" defTabSz="844550">
            <a:lnSpc>
              <a:spcPct val="90000"/>
            </a:lnSpc>
            <a:spcBef>
              <a:spcPct val="0"/>
            </a:spcBef>
            <a:spcAft>
              <a:spcPct val="15000"/>
            </a:spcAft>
            <a:buChar char="••"/>
          </a:pPr>
          <a:endParaRPr lang="en-US" sz="1900" kern="1200" dirty="0">
            <a:solidFill>
              <a:srgbClr val="0070C0"/>
            </a:solidFill>
            <a:latin typeface="#9Slide07 IcielBaliho Script" pitchFamily="2" charset="0"/>
          </a:endParaRPr>
        </a:p>
      </dsp:txBody>
      <dsp:txXfrm>
        <a:off x="3965210" y="2020031"/>
        <a:ext cx="3380024" cy="1687796"/>
      </dsp:txXfrm>
    </dsp:sp>
    <dsp:sp modelId="{B53867D6-4753-4735-B187-1BBAD322B739}">
      <dsp:nvSpPr>
        <dsp:cNvPr id="0" name=""/>
        <dsp:cNvSpPr/>
      </dsp:nvSpPr>
      <dsp:spPr>
        <a:xfrm>
          <a:off x="5828159" y="207997"/>
          <a:ext cx="3494643" cy="3494643"/>
        </a:xfrm>
        <a:prstGeom prst="circularArrow">
          <a:avLst>
            <a:gd name="adj1" fmla="val 2855"/>
            <a:gd name="adj2" fmla="val 348825"/>
            <a:gd name="adj3" fmla="val 19313469"/>
            <a:gd name="adj4" fmla="val 12413315"/>
            <a:gd name="adj5" fmla="val 333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F24C32-0C6C-4B50-9198-309F96F9A898}">
      <dsp:nvSpPr>
        <dsp:cNvPr id="0" name=""/>
        <dsp:cNvSpPr/>
      </dsp:nvSpPr>
      <dsp:spPr>
        <a:xfrm>
          <a:off x="4883906" y="1213956"/>
          <a:ext cx="2459092" cy="70898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kern="1200" dirty="0" err="1">
              <a:solidFill>
                <a:schemeClr val="tx1"/>
              </a:solidFill>
              <a:latin typeface="#9Slide07 IcielBC Cubano Normal" panose="00000500000000000000" pitchFamily="2" charset="0"/>
            </a:rPr>
            <a:t>Kinh</a:t>
          </a:r>
          <a:r>
            <a:rPr lang="en-US" sz="3600" kern="1200" dirty="0">
              <a:solidFill>
                <a:schemeClr val="tx1"/>
              </a:solidFill>
              <a:latin typeface="#9Slide07 IcielBC Cubano Normal" panose="00000500000000000000" pitchFamily="2" charset="0"/>
            </a:rPr>
            <a:t> </a:t>
          </a:r>
          <a:r>
            <a:rPr lang="en-US" sz="3600" kern="1200" dirty="0" err="1">
              <a:solidFill>
                <a:schemeClr val="tx1"/>
              </a:solidFill>
              <a:latin typeface="#9Slide07 IcielBC Cubano Normal" panose="00000500000000000000" pitchFamily="2" charset="0"/>
            </a:rPr>
            <a:t>tế</a:t>
          </a:r>
          <a:endParaRPr lang="en-US" sz="3600" kern="1200" dirty="0">
            <a:solidFill>
              <a:schemeClr val="tx1"/>
            </a:solidFill>
            <a:latin typeface="#9Slide07 IcielBC Cubano Normal" panose="00000500000000000000" pitchFamily="2" charset="0"/>
          </a:endParaRPr>
        </a:p>
      </dsp:txBody>
      <dsp:txXfrm>
        <a:off x="4904672" y="1234722"/>
        <a:ext cx="2417560" cy="667455"/>
      </dsp:txXfrm>
    </dsp:sp>
    <dsp:sp modelId="{E394B7A2-FED9-49A3-975F-F433E26C3893}">
      <dsp:nvSpPr>
        <dsp:cNvPr id="0" name=""/>
        <dsp:cNvSpPr/>
      </dsp:nvSpPr>
      <dsp:spPr>
        <a:xfrm>
          <a:off x="7869930" y="1568450"/>
          <a:ext cx="2766479" cy="228176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1066800">
            <a:lnSpc>
              <a:spcPct val="90000"/>
            </a:lnSpc>
            <a:spcBef>
              <a:spcPct val="0"/>
            </a:spcBef>
            <a:spcAft>
              <a:spcPct val="15000"/>
            </a:spcAft>
            <a:buChar char="••"/>
          </a:pPr>
          <a:endParaRPr lang="en-US" sz="2400" kern="1200" dirty="0">
            <a:solidFill>
              <a:srgbClr val="0070C0"/>
            </a:solidFill>
            <a:latin typeface="#9Slide07 IcielBaliho Script" pitchFamily="2" charset="0"/>
          </a:endParaRPr>
        </a:p>
      </dsp:txBody>
      <dsp:txXfrm>
        <a:off x="7922440" y="1620960"/>
        <a:ext cx="2661459" cy="1687796"/>
      </dsp:txXfrm>
    </dsp:sp>
    <dsp:sp modelId="{C291A299-B592-413A-9E21-15AA0DFADF54}">
      <dsp:nvSpPr>
        <dsp:cNvPr id="0" name=""/>
        <dsp:cNvSpPr/>
      </dsp:nvSpPr>
      <dsp:spPr>
        <a:xfrm>
          <a:off x="8376712" y="3454191"/>
          <a:ext cx="2675074" cy="79205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lvl="0" algn="ctr" defTabSz="1600200">
            <a:lnSpc>
              <a:spcPct val="90000"/>
            </a:lnSpc>
            <a:spcBef>
              <a:spcPct val="0"/>
            </a:spcBef>
            <a:spcAft>
              <a:spcPct val="35000"/>
            </a:spcAft>
          </a:pPr>
          <a:r>
            <a:rPr lang="en-US" sz="3600" kern="1200" dirty="0" err="1">
              <a:solidFill>
                <a:schemeClr val="tx1"/>
              </a:solidFill>
              <a:latin typeface="#9Slide07 IcielBC Cubano Normal" panose="00000500000000000000" pitchFamily="2" charset="0"/>
            </a:rPr>
            <a:t>Xã</a:t>
          </a:r>
          <a:r>
            <a:rPr lang="en-US" sz="3600" kern="1200" dirty="0">
              <a:solidFill>
                <a:schemeClr val="tx1"/>
              </a:solidFill>
              <a:latin typeface="#9Slide07 IcielBC Cubano Normal" panose="00000500000000000000" pitchFamily="2" charset="0"/>
            </a:rPr>
            <a:t> </a:t>
          </a:r>
          <a:r>
            <a:rPr lang="en-US" sz="3600" kern="1200" dirty="0" err="1">
              <a:solidFill>
                <a:schemeClr val="tx1"/>
              </a:solidFill>
              <a:latin typeface="#9Slide07 IcielBC Cubano Normal" panose="00000500000000000000" pitchFamily="2" charset="0"/>
            </a:rPr>
            <a:t>hội</a:t>
          </a:r>
          <a:endParaRPr lang="en-US" sz="3600" kern="1200" dirty="0">
            <a:solidFill>
              <a:schemeClr val="tx1"/>
            </a:solidFill>
            <a:latin typeface="#9Slide07 IcielBC Cubano Normal" panose="00000500000000000000" pitchFamily="2" charset="0"/>
          </a:endParaRPr>
        </a:p>
      </dsp:txBody>
      <dsp:txXfrm>
        <a:off x="8399910" y="3477389"/>
        <a:ext cx="2628678" cy="7456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4F1A63-46B2-4C32-8DAC-F875C68535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F34C84D-3275-4FF7-AB66-BDBF0DBB93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9E4A351-6D78-4E3A-9DEF-1FDA6C149E86}"/>
              </a:ext>
            </a:extLst>
          </p:cNvPr>
          <p:cNvSpPr>
            <a:spLocks noGrp="1"/>
          </p:cNvSpPr>
          <p:nvPr>
            <p:ph type="dt" sz="half" idx="10"/>
          </p:nvPr>
        </p:nvSpPr>
        <p:spPr/>
        <p:txBody>
          <a:bodyPr/>
          <a:lstStyle/>
          <a:p>
            <a:fld id="{01298D15-A743-485B-B14B-162D9A63EC53}" type="datetimeFigureOut">
              <a:rPr lang="en-US" smtClean="0"/>
              <a:t>12/13/2021</a:t>
            </a:fld>
            <a:endParaRPr lang="en-US"/>
          </a:p>
        </p:txBody>
      </p:sp>
      <p:sp>
        <p:nvSpPr>
          <p:cNvPr id="5" name="Footer Placeholder 4">
            <a:extLst>
              <a:ext uri="{FF2B5EF4-FFF2-40B4-BE49-F238E27FC236}">
                <a16:creationId xmlns:a16="http://schemas.microsoft.com/office/drawing/2014/main" xmlns="" id="{3DF75AE8-2701-4719-994E-DF705C7EB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E9B873A-4299-4332-B11A-5DA9FEFF9340}"/>
              </a:ext>
            </a:extLst>
          </p:cNvPr>
          <p:cNvSpPr>
            <a:spLocks noGrp="1"/>
          </p:cNvSpPr>
          <p:nvPr>
            <p:ph type="sldNum" sz="quarter" idx="12"/>
          </p:nvPr>
        </p:nvSpPr>
        <p:spPr/>
        <p:txBody>
          <a:bodyPr/>
          <a:lstStyle/>
          <a:p>
            <a:fld id="{652DE5A7-DF78-46A4-86F3-7A7473454639}" type="slidenum">
              <a:rPr lang="en-US" smtClean="0"/>
              <a:t>‹#›</a:t>
            </a:fld>
            <a:endParaRPr lang="en-US"/>
          </a:p>
        </p:txBody>
      </p:sp>
    </p:spTree>
    <p:extLst>
      <p:ext uri="{BB962C8B-B14F-4D97-AF65-F5344CB8AC3E}">
        <p14:creationId xmlns:p14="http://schemas.microsoft.com/office/powerpoint/2010/main" val="2169768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586043-A065-4CE1-A661-D3E4B0023A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D0101D3-A49D-437F-9C56-A76AD412C5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033C634-2878-4499-83A9-6599CBCBEBA7}"/>
              </a:ext>
            </a:extLst>
          </p:cNvPr>
          <p:cNvSpPr>
            <a:spLocks noGrp="1"/>
          </p:cNvSpPr>
          <p:nvPr>
            <p:ph type="dt" sz="half" idx="10"/>
          </p:nvPr>
        </p:nvSpPr>
        <p:spPr/>
        <p:txBody>
          <a:bodyPr/>
          <a:lstStyle/>
          <a:p>
            <a:fld id="{01298D15-A743-485B-B14B-162D9A63EC53}" type="datetimeFigureOut">
              <a:rPr lang="en-US" smtClean="0"/>
              <a:t>12/13/2021</a:t>
            </a:fld>
            <a:endParaRPr lang="en-US"/>
          </a:p>
        </p:txBody>
      </p:sp>
      <p:sp>
        <p:nvSpPr>
          <p:cNvPr id="5" name="Footer Placeholder 4">
            <a:extLst>
              <a:ext uri="{FF2B5EF4-FFF2-40B4-BE49-F238E27FC236}">
                <a16:creationId xmlns:a16="http://schemas.microsoft.com/office/drawing/2014/main" xmlns="" id="{690FF861-6408-46A4-923C-9A73AEFB4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BA22B7-862B-4149-9679-CD05923F02E3}"/>
              </a:ext>
            </a:extLst>
          </p:cNvPr>
          <p:cNvSpPr>
            <a:spLocks noGrp="1"/>
          </p:cNvSpPr>
          <p:nvPr>
            <p:ph type="sldNum" sz="quarter" idx="12"/>
          </p:nvPr>
        </p:nvSpPr>
        <p:spPr/>
        <p:txBody>
          <a:bodyPr/>
          <a:lstStyle/>
          <a:p>
            <a:fld id="{652DE5A7-DF78-46A4-86F3-7A7473454639}" type="slidenum">
              <a:rPr lang="en-US" smtClean="0"/>
              <a:t>‹#›</a:t>
            </a:fld>
            <a:endParaRPr lang="en-US"/>
          </a:p>
        </p:txBody>
      </p:sp>
    </p:spTree>
    <p:extLst>
      <p:ext uri="{BB962C8B-B14F-4D97-AF65-F5344CB8AC3E}">
        <p14:creationId xmlns:p14="http://schemas.microsoft.com/office/powerpoint/2010/main" val="1433252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4ED230D-C768-4FB9-88F1-2825324241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C845417-4460-4F6F-9D61-B2AF529B08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14DEC1-FA5A-4D09-9D6F-0C6BF4970663}"/>
              </a:ext>
            </a:extLst>
          </p:cNvPr>
          <p:cNvSpPr>
            <a:spLocks noGrp="1"/>
          </p:cNvSpPr>
          <p:nvPr>
            <p:ph type="dt" sz="half" idx="10"/>
          </p:nvPr>
        </p:nvSpPr>
        <p:spPr/>
        <p:txBody>
          <a:bodyPr/>
          <a:lstStyle/>
          <a:p>
            <a:fld id="{01298D15-A743-485B-B14B-162D9A63EC53}" type="datetimeFigureOut">
              <a:rPr lang="en-US" smtClean="0"/>
              <a:t>12/13/2021</a:t>
            </a:fld>
            <a:endParaRPr lang="en-US"/>
          </a:p>
        </p:txBody>
      </p:sp>
      <p:sp>
        <p:nvSpPr>
          <p:cNvPr id="5" name="Footer Placeholder 4">
            <a:extLst>
              <a:ext uri="{FF2B5EF4-FFF2-40B4-BE49-F238E27FC236}">
                <a16:creationId xmlns:a16="http://schemas.microsoft.com/office/drawing/2014/main" xmlns="" id="{F80CDD1E-8B4A-45BA-AD0A-34AB1D2DE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01B640F-2272-48AA-9499-1244CBEA43C8}"/>
              </a:ext>
            </a:extLst>
          </p:cNvPr>
          <p:cNvSpPr>
            <a:spLocks noGrp="1"/>
          </p:cNvSpPr>
          <p:nvPr>
            <p:ph type="sldNum" sz="quarter" idx="12"/>
          </p:nvPr>
        </p:nvSpPr>
        <p:spPr/>
        <p:txBody>
          <a:bodyPr/>
          <a:lstStyle/>
          <a:p>
            <a:fld id="{652DE5A7-DF78-46A4-86F3-7A7473454639}" type="slidenum">
              <a:rPr lang="en-US" smtClean="0"/>
              <a:t>‹#›</a:t>
            </a:fld>
            <a:endParaRPr lang="en-US"/>
          </a:p>
        </p:txBody>
      </p:sp>
    </p:spTree>
    <p:extLst>
      <p:ext uri="{BB962C8B-B14F-4D97-AF65-F5344CB8AC3E}">
        <p14:creationId xmlns:p14="http://schemas.microsoft.com/office/powerpoint/2010/main" val="1151663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987C3A-EE86-4305-B083-73F0E7A04B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F7B14EB-164E-498C-9170-8460ADB352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888302E-7FD0-4322-A330-58FC159C205B}"/>
              </a:ext>
            </a:extLst>
          </p:cNvPr>
          <p:cNvSpPr>
            <a:spLocks noGrp="1"/>
          </p:cNvSpPr>
          <p:nvPr>
            <p:ph type="dt" sz="half" idx="10"/>
          </p:nvPr>
        </p:nvSpPr>
        <p:spPr/>
        <p:txBody>
          <a:bodyPr/>
          <a:lstStyle/>
          <a:p>
            <a:fld id="{01298D15-A743-485B-B14B-162D9A63EC53}" type="datetimeFigureOut">
              <a:rPr lang="en-US" smtClean="0"/>
              <a:t>12/13/2021</a:t>
            </a:fld>
            <a:endParaRPr lang="en-US"/>
          </a:p>
        </p:txBody>
      </p:sp>
      <p:sp>
        <p:nvSpPr>
          <p:cNvPr id="5" name="Footer Placeholder 4">
            <a:extLst>
              <a:ext uri="{FF2B5EF4-FFF2-40B4-BE49-F238E27FC236}">
                <a16:creationId xmlns:a16="http://schemas.microsoft.com/office/drawing/2014/main" xmlns="" id="{2CA7220A-E654-45CC-8DEB-D3043EB7A5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B8DD4F2-8F84-40F6-8880-782B394AA1E4}"/>
              </a:ext>
            </a:extLst>
          </p:cNvPr>
          <p:cNvSpPr>
            <a:spLocks noGrp="1"/>
          </p:cNvSpPr>
          <p:nvPr>
            <p:ph type="sldNum" sz="quarter" idx="12"/>
          </p:nvPr>
        </p:nvSpPr>
        <p:spPr/>
        <p:txBody>
          <a:bodyPr/>
          <a:lstStyle/>
          <a:p>
            <a:fld id="{652DE5A7-DF78-46A4-86F3-7A7473454639}" type="slidenum">
              <a:rPr lang="en-US" smtClean="0"/>
              <a:t>‹#›</a:t>
            </a:fld>
            <a:endParaRPr lang="en-US"/>
          </a:p>
        </p:txBody>
      </p:sp>
    </p:spTree>
    <p:extLst>
      <p:ext uri="{BB962C8B-B14F-4D97-AF65-F5344CB8AC3E}">
        <p14:creationId xmlns:p14="http://schemas.microsoft.com/office/powerpoint/2010/main" val="4059843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9E9A7B-F812-49DE-960D-9DF303D6C9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630FF3C-D0D6-41F6-B4B5-26D106E5E6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FF2694F-CF37-4C9A-BD41-241A723D6BCA}"/>
              </a:ext>
            </a:extLst>
          </p:cNvPr>
          <p:cNvSpPr>
            <a:spLocks noGrp="1"/>
          </p:cNvSpPr>
          <p:nvPr>
            <p:ph type="dt" sz="half" idx="10"/>
          </p:nvPr>
        </p:nvSpPr>
        <p:spPr/>
        <p:txBody>
          <a:bodyPr/>
          <a:lstStyle/>
          <a:p>
            <a:fld id="{01298D15-A743-485B-B14B-162D9A63EC53}" type="datetimeFigureOut">
              <a:rPr lang="en-US" smtClean="0"/>
              <a:t>12/13/2021</a:t>
            </a:fld>
            <a:endParaRPr lang="en-US"/>
          </a:p>
        </p:txBody>
      </p:sp>
      <p:sp>
        <p:nvSpPr>
          <p:cNvPr id="5" name="Footer Placeholder 4">
            <a:extLst>
              <a:ext uri="{FF2B5EF4-FFF2-40B4-BE49-F238E27FC236}">
                <a16:creationId xmlns:a16="http://schemas.microsoft.com/office/drawing/2014/main" xmlns="" id="{C7062489-706C-4F6E-9441-1DD2E7CB2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C8C5E84-C7CD-487B-843F-41D4B6B6873D}"/>
              </a:ext>
            </a:extLst>
          </p:cNvPr>
          <p:cNvSpPr>
            <a:spLocks noGrp="1"/>
          </p:cNvSpPr>
          <p:nvPr>
            <p:ph type="sldNum" sz="quarter" idx="12"/>
          </p:nvPr>
        </p:nvSpPr>
        <p:spPr/>
        <p:txBody>
          <a:bodyPr/>
          <a:lstStyle/>
          <a:p>
            <a:fld id="{652DE5A7-DF78-46A4-86F3-7A7473454639}" type="slidenum">
              <a:rPr lang="en-US" smtClean="0"/>
              <a:t>‹#›</a:t>
            </a:fld>
            <a:endParaRPr lang="en-US"/>
          </a:p>
        </p:txBody>
      </p:sp>
    </p:spTree>
    <p:extLst>
      <p:ext uri="{BB962C8B-B14F-4D97-AF65-F5344CB8AC3E}">
        <p14:creationId xmlns:p14="http://schemas.microsoft.com/office/powerpoint/2010/main" val="329661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7D6260-1145-4AB0-A4BE-45213A3FAE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A79E632-686A-4194-A609-B64D4E813C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92C2281-D185-4C14-90D3-8BE901C3BC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DBA5649-DA21-46DF-BD64-AFF7695306D1}"/>
              </a:ext>
            </a:extLst>
          </p:cNvPr>
          <p:cNvSpPr>
            <a:spLocks noGrp="1"/>
          </p:cNvSpPr>
          <p:nvPr>
            <p:ph type="dt" sz="half" idx="10"/>
          </p:nvPr>
        </p:nvSpPr>
        <p:spPr/>
        <p:txBody>
          <a:bodyPr/>
          <a:lstStyle/>
          <a:p>
            <a:fld id="{01298D15-A743-485B-B14B-162D9A63EC53}" type="datetimeFigureOut">
              <a:rPr lang="en-US" smtClean="0"/>
              <a:t>12/13/2021</a:t>
            </a:fld>
            <a:endParaRPr lang="en-US"/>
          </a:p>
        </p:txBody>
      </p:sp>
      <p:sp>
        <p:nvSpPr>
          <p:cNvPr id="6" name="Footer Placeholder 5">
            <a:extLst>
              <a:ext uri="{FF2B5EF4-FFF2-40B4-BE49-F238E27FC236}">
                <a16:creationId xmlns:a16="http://schemas.microsoft.com/office/drawing/2014/main" xmlns="" id="{84066087-5C24-4F32-AAB3-C9423D2722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B9AA705-F574-416D-BA0F-D4C2215C8971}"/>
              </a:ext>
            </a:extLst>
          </p:cNvPr>
          <p:cNvSpPr>
            <a:spLocks noGrp="1"/>
          </p:cNvSpPr>
          <p:nvPr>
            <p:ph type="sldNum" sz="quarter" idx="12"/>
          </p:nvPr>
        </p:nvSpPr>
        <p:spPr/>
        <p:txBody>
          <a:bodyPr/>
          <a:lstStyle/>
          <a:p>
            <a:fld id="{652DE5A7-DF78-46A4-86F3-7A7473454639}" type="slidenum">
              <a:rPr lang="en-US" smtClean="0"/>
              <a:t>‹#›</a:t>
            </a:fld>
            <a:endParaRPr lang="en-US"/>
          </a:p>
        </p:txBody>
      </p:sp>
    </p:spTree>
    <p:extLst>
      <p:ext uri="{BB962C8B-B14F-4D97-AF65-F5344CB8AC3E}">
        <p14:creationId xmlns:p14="http://schemas.microsoft.com/office/powerpoint/2010/main" val="3572946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29C363-3883-45EE-9777-02E94B87FA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535ABFB-24BD-48D5-BEF9-32542D3326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C785A4C-CE2D-4D65-9B9C-876BCBD2AA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E9CFD2F-AF4E-4C68-9915-D137ABA18B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592AAC7-552D-46F9-8111-8624084D3F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2C36A7D-D936-4EE5-BB00-6BD789B65288}"/>
              </a:ext>
            </a:extLst>
          </p:cNvPr>
          <p:cNvSpPr>
            <a:spLocks noGrp="1"/>
          </p:cNvSpPr>
          <p:nvPr>
            <p:ph type="dt" sz="half" idx="10"/>
          </p:nvPr>
        </p:nvSpPr>
        <p:spPr/>
        <p:txBody>
          <a:bodyPr/>
          <a:lstStyle/>
          <a:p>
            <a:fld id="{01298D15-A743-485B-B14B-162D9A63EC53}" type="datetimeFigureOut">
              <a:rPr lang="en-US" smtClean="0"/>
              <a:t>12/13/2021</a:t>
            </a:fld>
            <a:endParaRPr lang="en-US"/>
          </a:p>
        </p:txBody>
      </p:sp>
      <p:sp>
        <p:nvSpPr>
          <p:cNvPr id="8" name="Footer Placeholder 7">
            <a:extLst>
              <a:ext uri="{FF2B5EF4-FFF2-40B4-BE49-F238E27FC236}">
                <a16:creationId xmlns:a16="http://schemas.microsoft.com/office/drawing/2014/main" xmlns="" id="{79F5719E-22D9-42F9-B9D3-545295E4EC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34E44D0-C271-4776-B643-3FCDF5E2E8CE}"/>
              </a:ext>
            </a:extLst>
          </p:cNvPr>
          <p:cNvSpPr>
            <a:spLocks noGrp="1"/>
          </p:cNvSpPr>
          <p:nvPr>
            <p:ph type="sldNum" sz="quarter" idx="12"/>
          </p:nvPr>
        </p:nvSpPr>
        <p:spPr/>
        <p:txBody>
          <a:bodyPr/>
          <a:lstStyle/>
          <a:p>
            <a:fld id="{652DE5A7-DF78-46A4-86F3-7A7473454639}" type="slidenum">
              <a:rPr lang="en-US" smtClean="0"/>
              <a:t>‹#›</a:t>
            </a:fld>
            <a:endParaRPr lang="en-US"/>
          </a:p>
        </p:txBody>
      </p:sp>
    </p:spTree>
    <p:extLst>
      <p:ext uri="{BB962C8B-B14F-4D97-AF65-F5344CB8AC3E}">
        <p14:creationId xmlns:p14="http://schemas.microsoft.com/office/powerpoint/2010/main" val="3748698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0BFF21-CDA3-4FBA-9A11-876D95945B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DCDB4E8-BC5A-4957-83D2-E2AA7A2C144A}"/>
              </a:ext>
            </a:extLst>
          </p:cNvPr>
          <p:cNvSpPr>
            <a:spLocks noGrp="1"/>
          </p:cNvSpPr>
          <p:nvPr>
            <p:ph type="dt" sz="half" idx="10"/>
          </p:nvPr>
        </p:nvSpPr>
        <p:spPr/>
        <p:txBody>
          <a:bodyPr/>
          <a:lstStyle/>
          <a:p>
            <a:fld id="{01298D15-A743-485B-B14B-162D9A63EC53}" type="datetimeFigureOut">
              <a:rPr lang="en-US" smtClean="0"/>
              <a:t>12/13/2021</a:t>
            </a:fld>
            <a:endParaRPr lang="en-US"/>
          </a:p>
        </p:txBody>
      </p:sp>
      <p:sp>
        <p:nvSpPr>
          <p:cNvPr id="4" name="Footer Placeholder 3">
            <a:extLst>
              <a:ext uri="{FF2B5EF4-FFF2-40B4-BE49-F238E27FC236}">
                <a16:creationId xmlns:a16="http://schemas.microsoft.com/office/drawing/2014/main" xmlns="" id="{11E65E60-18E1-450B-974E-7F7EAC683A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37C0AF2-76A8-475E-8536-09118F633779}"/>
              </a:ext>
            </a:extLst>
          </p:cNvPr>
          <p:cNvSpPr>
            <a:spLocks noGrp="1"/>
          </p:cNvSpPr>
          <p:nvPr>
            <p:ph type="sldNum" sz="quarter" idx="12"/>
          </p:nvPr>
        </p:nvSpPr>
        <p:spPr/>
        <p:txBody>
          <a:bodyPr/>
          <a:lstStyle/>
          <a:p>
            <a:fld id="{652DE5A7-DF78-46A4-86F3-7A7473454639}" type="slidenum">
              <a:rPr lang="en-US" smtClean="0"/>
              <a:t>‹#›</a:t>
            </a:fld>
            <a:endParaRPr lang="en-US"/>
          </a:p>
        </p:txBody>
      </p:sp>
    </p:spTree>
    <p:extLst>
      <p:ext uri="{BB962C8B-B14F-4D97-AF65-F5344CB8AC3E}">
        <p14:creationId xmlns:p14="http://schemas.microsoft.com/office/powerpoint/2010/main" val="492700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56010EE-5CBD-46E6-B873-1D674E790E43}"/>
              </a:ext>
            </a:extLst>
          </p:cNvPr>
          <p:cNvSpPr>
            <a:spLocks noGrp="1"/>
          </p:cNvSpPr>
          <p:nvPr>
            <p:ph type="dt" sz="half" idx="10"/>
          </p:nvPr>
        </p:nvSpPr>
        <p:spPr/>
        <p:txBody>
          <a:bodyPr/>
          <a:lstStyle/>
          <a:p>
            <a:fld id="{01298D15-A743-485B-B14B-162D9A63EC53}" type="datetimeFigureOut">
              <a:rPr lang="en-US" smtClean="0"/>
              <a:t>12/13/2021</a:t>
            </a:fld>
            <a:endParaRPr lang="en-US"/>
          </a:p>
        </p:txBody>
      </p:sp>
      <p:sp>
        <p:nvSpPr>
          <p:cNvPr id="3" name="Footer Placeholder 2">
            <a:extLst>
              <a:ext uri="{FF2B5EF4-FFF2-40B4-BE49-F238E27FC236}">
                <a16:creationId xmlns:a16="http://schemas.microsoft.com/office/drawing/2014/main" xmlns="" id="{3A2B5807-8AEE-47EC-873C-66D9E4DED6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3A9FF89-60AC-4466-B1DC-6F911A8B7829}"/>
              </a:ext>
            </a:extLst>
          </p:cNvPr>
          <p:cNvSpPr>
            <a:spLocks noGrp="1"/>
          </p:cNvSpPr>
          <p:nvPr>
            <p:ph type="sldNum" sz="quarter" idx="12"/>
          </p:nvPr>
        </p:nvSpPr>
        <p:spPr/>
        <p:txBody>
          <a:bodyPr/>
          <a:lstStyle/>
          <a:p>
            <a:fld id="{652DE5A7-DF78-46A4-86F3-7A7473454639}" type="slidenum">
              <a:rPr lang="en-US" smtClean="0"/>
              <a:t>‹#›</a:t>
            </a:fld>
            <a:endParaRPr lang="en-US"/>
          </a:p>
        </p:txBody>
      </p:sp>
    </p:spTree>
    <p:extLst>
      <p:ext uri="{BB962C8B-B14F-4D97-AF65-F5344CB8AC3E}">
        <p14:creationId xmlns:p14="http://schemas.microsoft.com/office/powerpoint/2010/main" val="2592237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937E68-53E3-4506-AA9A-1669DE3043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3FD1FF7-6DC9-4F4D-BD9A-809317F04D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FEE7CC4-A4C2-485C-81E8-F1DB502A63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31FDB56-E161-491E-9891-5B04B1CA38A7}"/>
              </a:ext>
            </a:extLst>
          </p:cNvPr>
          <p:cNvSpPr>
            <a:spLocks noGrp="1"/>
          </p:cNvSpPr>
          <p:nvPr>
            <p:ph type="dt" sz="half" idx="10"/>
          </p:nvPr>
        </p:nvSpPr>
        <p:spPr/>
        <p:txBody>
          <a:bodyPr/>
          <a:lstStyle/>
          <a:p>
            <a:fld id="{01298D15-A743-485B-B14B-162D9A63EC53}" type="datetimeFigureOut">
              <a:rPr lang="en-US" smtClean="0"/>
              <a:t>12/13/2021</a:t>
            </a:fld>
            <a:endParaRPr lang="en-US"/>
          </a:p>
        </p:txBody>
      </p:sp>
      <p:sp>
        <p:nvSpPr>
          <p:cNvPr id="6" name="Footer Placeholder 5">
            <a:extLst>
              <a:ext uri="{FF2B5EF4-FFF2-40B4-BE49-F238E27FC236}">
                <a16:creationId xmlns:a16="http://schemas.microsoft.com/office/drawing/2014/main" xmlns="" id="{C4025B52-E1D4-48CB-916D-391212CE04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FF2D9D2-0527-4118-9A8A-192F7BC775A8}"/>
              </a:ext>
            </a:extLst>
          </p:cNvPr>
          <p:cNvSpPr>
            <a:spLocks noGrp="1"/>
          </p:cNvSpPr>
          <p:nvPr>
            <p:ph type="sldNum" sz="quarter" idx="12"/>
          </p:nvPr>
        </p:nvSpPr>
        <p:spPr/>
        <p:txBody>
          <a:bodyPr/>
          <a:lstStyle/>
          <a:p>
            <a:fld id="{652DE5A7-DF78-46A4-86F3-7A7473454639}" type="slidenum">
              <a:rPr lang="en-US" smtClean="0"/>
              <a:t>‹#›</a:t>
            </a:fld>
            <a:endParaRPr lang="en-US"/>
          </a:p>
        </p:txBody>
      </p:sp>
    </p:spTree>
    <p:extLst>
      <p:ext uri="{BB962C8B-B14F-4D97-AF65-F5344CB8AC3E}">
        <p14:creationId xmlns:p14="http://schemas.microsoft.com/office/powerpoint/2010/main" val="3771744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1F7487-76C6-4286-BA35-110EA2936E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28D5A3D-395D-4562-BDE7-43C9BE4595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BC2E705-8D41-4892-8491-8CC0F2E51E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7F89A60-4405-4C9E-95BF-E76ABB8A6B77}"/>
              </a:ext>
            </a:extLst>
          </p:cNvPr>
          <p:cNvSpPr>
            <a:spLocks noGrp="1"/>
          </p:cNvSpPr>
          <p:nvPr>
            <p:ph type="dt" sz="half" idx="10"/>
          </p:nvPr>
        </p:nvSpPr>
        <p:spPr/>
        <p:txBody>
          <a:bodyPr/>
          <a:lstStyle/>
          <a:p>
            <a:fld id="{01298D15-A743-485B-B14B-162D9A63EC53}" type="datetimeFigureOut">
              <a:rPr lang="en-US" smtClean="0"/>
              <a:t>12/13/2021</a:t>
            </a:fld>
            <a:endParaRPr lang="en-US"/>
          </a:p>
        </p:txBody>
      </p:sp>
      <p:sp>
        <p:nvSpPr>
          <p:cNvPr id="6" name="Footer Placeholder 5">
            <a:extLst>
              <a:ext uri="{FF2B5EF4-FFF2-40B4-BE49-F238E27FC236}">
                <a16:creationId xmlns:a16="http://schemas.microsoft.com/office/drawing/2014/main" xmlns="" id="{6C205A25-61CD-4E77-AB54-A5DB5C1062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A6ECB05-06BC-4BBE-BB2B-CA393D19C989}"/>
              </a:ext>
            </a:extLst>
          </p:cNvPr>
          <p:cNvSpPr>
            <a:spLocks noGrp="1"/>
          </p:cNvSpPr>
          <p:nvPr>
            <p:ph type="sldNum" sz="quarter" idx="12"/>
          </p:nvPr>
        </p:nvSpPr>
        <p:spPr/>
        <p:txBody>
          <a:bodyPr/>
          <a:lstStyle/>
          <a:p>
            <a:fld id="{652DE5A7-DF78-46A4-86F3-7A7473454639}" type="slidenum">
              <a:rPr lang="en-US" smtClean="0"/>
              <a:t>‹#›</a:t>
            </a:fld>
            <a:endParaRPr lang="en-US"/>
          </a:p>
        </p:txBody>
      </p:sp>
    </p:spTree>
    <p:extLst>
      <p:ext uri="{BB962C8B-B14F-4D97-AF65-F5344CB8AC3E}">
        <p14:creationId xmlns:p14="http://schemas.microsoft.com/office/powerpoint/2010/main" val="1435183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D340507-D1B4-4631-810F-C141FE88CC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F43709E-8013-4DBD-9E51-FC8A16DDF0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DCE828-2148-4FAD-AFC8-D08395E29B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98D15-A743-485B-B14B-162D9A63EC53}" type="datetimeFigureOut">
              <a:rPr lang="en-US" smtClean="0"/>
              <a:t>12/13/2021</a:t>
            </a:fld>
            <a:endParaRPr lang="en-US"/>
          </a:p>
        </p:txBody>
      </p:sp>
      <p:sp>
        <p:nvSpPr>
          <p:cNvPr id="5" name="Footer Placeholder 4">
            <a:extLst>
              <a:ext uri="{FF2B5EF4-FFF2-40B4-BE49-F238E27FC236}">
                <a16:creationId xmlns:a16="http://schemas.microsoft.com/office/drawing/2014/main" xmlns="" id="{E8B5CCE1-9313-46ED-BF0B-AFF674AE26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A4B9C93-3310-4269-B5C9-0BCF96333A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DE5A7-DF78-46A4-86F3-7A7473454639}" type="slidenum">
              <a:rPr lang="en-US" smtClean="0"/>
              <a:t>‹#›</a:t>
            </a:fld>
            <a:endParaRPr lang="en-US"/>
          </a:p>
        </p:txBody>
      </p:sp>
    </p:spTree>
    <p:extLst>
      <p:ext uri="{BB962C8B-B14F-4D97-AF65-F5344CB8AC3E}">
        <p14:creationId xmlns:p14="http://schemas.microsoft.com/office/powerpoint/2010/main" val="8024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5.jpeg"/><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4.png"/><Relationship Id="rId2" Type="http://schemas.openxmlformats.org/officeDocument/2006/relationships/video" Target="../media/media1.mp4"/><Relationship Id="rId16" Type="http://schemas.openxmlformats.org/officeDocument/2006/relationships/image" Target="../media/image8.png"/><Relationship Id="rId1" Type="http://schemas.microsoft.com/office/2007/relationships/media" Target="../media/media1.mp4"/><Relationship Id="rId6" Type="http://schemas.openxmlformats.org/officeDocument/2006/relationships/diagramLayout" Target="../diagrams/layout1.xml"/><Relationship Id="rId11" Type="http://schemas.openxmlformats.org/officeDocument/2006/relationships/image" Target="../media/image3.png"/><Relationship Id="rId5" Type="http://schemas.openxmlformats.org/officeDocument/2006/relationships/diagramData" Target="../diagrams/data1.xml"/><Relationship Id="rId15" Type="http://schemas.openxmlformats.org/officeDocument/2006/relationships/image" Target="../media/image7.jpeg"/><Relationship Id="rId10" Type="http://schemas.openxmlformats.org/officeDocument/2006/relationships/image" Target="../media/image2.png"/><Relationship Id="rId4" Type="http://schemas.openxmlformats.org/officeDocument/2006/relationships/image" Target="../media/image1.jpeg"/><Relationship Id="rId9" Type="http://schemas.microsoft.com/office/2007/relationships/diagramDrawing" Target="../diagrams/drawing1.xml"/><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28.png"/><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2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diagramData" Target="../diagrams/data2.xml"/><Relationship Id="rId11" Type="http://schemas.openxmlformats.org/officeDocument/2006/relationships/image" Target="../media/image26.png"/><Relationship Id="rId5" Type="http://schemas.openxmlformats.org/officeDocument/2006/relationships/image" Target="../media/image29.png"/><Relationship Id="rId10" Type="http://schemas.microsoft.com/office/2007/relationships/diagramDrawing" Target="../diagrams/drawing2.xml"/><Relationship Id="rId4" Type="http://schemas.openxmlformats.org/officeDocument/2006/relationships/image" Target="../media/image1.jpeg"/><Relationship Id="rId9" Type="http://schemas.openxmlformats.org/officeDocument/2006/relationships/diagramColors" Target="../diagrams/colors2.xml"/></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Layout" Target="../diagrams/layout3.xml"/><Relationship Id="rId7" Type="http://schemas.openxmlformats.org/officeDocument/2006/relationships/image" Target="../media/image3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6.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image" Target="../media/image1.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xmlns="" id="{7B95378C-620E-4B20-B910-7044A57AF91E}"/>
              </a:ext>
            </a:extLst>
          </p:cNvPr>
          <p:cNvSpPr/>
          <p:nvPr/>
        </p:nvSpPr>
        <p:spPr>
          <a:xfrm>
            <a:off x="0" y="0"/>
            <a:ext cx="12192000" cy="6858000"/>
          </a:xfrm>
          <a:prstGeom prst="frame">
            <a:avLst>
              <a:gd name="adj1" fmla="val 36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xmlns="" id="{A249EDD7-53C1-4A9F-9AEE-51AFDD1408E0}"/>
              </a:ext>
            </a:extLst>
          </p:cNvPr>
          <p:cNvSpPr txBox="1">
            <a:spLocks/>
          </p:cNvSpPr>
          <p:nvPr/>
        </p:nvSpPr>
        <p:spPr>
          <a:xfrm>
            <a:off x="276225" y="142370"/>
            <a:ext cx="11515725" cy="107181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800" dirty="0">
                <a:solidFill>
                  <a:srgbClr val="002060"/>
                </a:solidFill>
                <a:latin typeface="#9Slide07 IcielBC Cubano Normal" panose="00000500000000000000" pitchFamily="2" charset="0"/>
                <a:ea typeface="Tahoma" panose="020B0604030504040204" pitchFamily="34" charset="0"/>
                <a:cs typeface="Tahoma" panose="020B0604030504040204" pitchFamily="34" charset="0"/>
              </a:rPr>
              <a:t>AI NHANH HƠN</a:t>
            </a:r>
          </a:p>
        </p:txBody>
      </p:sp>
      <p:pic>
        <p:nvPicPr>
          <p:cNvPr id="6" name="Picture 2" descr="Để có 1 teamwork tốt điều gì cần thiết?">
            <a:extLst>
              <a:ext uri="{FF2B5EF4-FFF2-40B4-BE49-F238E27FC236}">
                <a16:creationId xmlns:a16="http://schemas.microsoft.com/office/drawing/2014/main" xmlns="" id="{8DF8414B-4F43-4A41-9DF7-8F5A77AE8FC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896"/>
          <a:stretch/>
        </p:blipFill>
        <p:spPr bwMode="auto">
          <a:xfrm>
            <a:off x="400050" y="282074"/>
            <a:ext cx="2219242" cy="9321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 6">
            <a:extLst>
              <a:ext uri="{FF2B5EF4-FFF2-40B4-BE49-F238E27FC236}">
                <a16:creationId xmlns:a16="http://schemas.microsoft.com/office/drawing/2014/main" xmlns="" id="{5BD71C4D-BDFF-43E6-A7D2-47BBBEC4CB08}"/>
              </a:ext>
            </a:extLst>
          </p:cNvPr>
          <p:cNvGraphicFramePr/>
          <p:nvPr>
            <p:extLst>
              <p:ext uri="{D42A27DB-BD31-4B8C-83A1-F6EECF244321}">
                <p14:modId xmlns:p14="http://schemas.microsoft.com/office/powerpoint/2010/main" val="1705866333"/>
              </p:ext>
            </p:extLst>
          </p:nvPr>
        </p:nvGraphicFramePr>
        <p:xfrm>
          <a:off x="381003" y="1250168"/>
          <a:ext cx="5505448" cy="350280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Picture 7" descr="Image result for Logo honda">
            <a:extLst>
              <a:ext uri="{FF2B5EF4-FFF2-40B4-BE49-F238E27FC236}">
                <a16:creationId xmlns:a16="http://schemas.microsoft.com/office/drawing/2014/main" xmlns="" id="{5A627D65-AE29-4623-B949-00E9488D4579}"/>
              </a:ext>
            </a:extLst>
          </p:cNvPr>
          <p:cNvPicPr/>
          <p:nvPr/>
        </p:nvPicPr>
        <p:blipFill rotWithShape="1">
          <a:blip r:embed="rId10" cstate="print">
            <a:extLst>
              <a:ext uri="{28A0092B-C50C-407E-A947-70E740481C1C}">
                <a14:useLocalDpi xmlns:a14="http://schemas.microsoft.com/office/drawing/2010/main" val="0"/>
              </a:ext>
            </a:extLst>
          </a:blip>
          <a:srcRect l="27298" r="27989" b="36894"/>
          <a:stretch/>
        </p:blipFill>
        <p:spPr bwMode="auto">
          <a:xfrm>
            <a:off x="6267454" y="1540423"/>
            <a:ext cx="1966913" cy="1274711"/>
          </a:xfrm>
          <a:prstGeom prst="rect">
            <a:avLst/>
          </a:prstGeom>
          <a:noFill/>
          <a:ln>
            <a:noFill/>
          </a:ln>
          <a:extLst>
            <a:ext uri="{53640926-AAD7-44D8-BBD7-CCE9431645EC}">
              <a14:shadowObscured xmlns:a14="http://schemas.microsoft.com/office/drawing/2010/main"/>
            </a:ext>
          </a:extLst>
        </p:spPr>
      </p:pic>
      <p:pic>
        <p:nvPicPr>
          <p:cNvPr id="9" name="Picture 8" descr="Image result for Logo hyundai">
            <a:extLst>
              <a:ext uri="{FF2B5EF4-FFF2-40B4-BE49-F238E27FC236}">
                <a16:creationId xmlns:a16="http://schemas.microsoft.com/office/drawing/2014/main" xmlns="" id="{B6EC76B9-1B8F-4684-AC14-6AAF2123DC55}"/>
              </a:ext>
            </a:extLst>
          </p:cNvPr>
          <p:cNvPicPr/>
          <p:nvPr/>
        </p:nvPicPr>
        <p:blipFill rotWithShape="1">
          <a:blip r:embed="rId11" cstate="print">
            <a:extLst>
              <a:ext uri="{28A0092B-C50C-407E-A947-70E740481C1C}">
                <a14:useLocalDpi xmlns:a14="http://schemas.microsoft.com/office/drawing/2010/main" val="0"/>
              </a:ext>
            </a:extLst>
          </a:blip>
          <a:srcRect l="20715" r="18331" b="36643"/>
          <a:stretch/>
        </p:blipFill>
        <p:spPr bwMode="auto">
          <a:xfrm>
            <a:off x="8320085" y="1385673"/>
            <a:ext cx="1966913" cy="1386651"/>
          </a:xfrm>
          <a:prstGeom prst="rect">
            <a:avLst/>
          </a:prstGeom>
          <a:noFill/>
          <a:ln>
            <a:noFill/>
          </a:ln>
          <a:extLst>
            <a:ext uri="{53640926-AAD7-44D8-BBD7-CCE9431645EC}">
              <a14:shadowObscured xmlns:a14="http://schemas.microsoft.com/office/drawing/2010/main"/>
            </a:ext>
          </a:extLst>
        </p:spPr>
      </p:pic>
      <p:pic>
        <p:nvPicPr>
          <p:cNvPr id="10" name="Picture 9" descr="Image result for logo suzuki">
            <a:extLst>
              <a:ext uri="{FF2B5EF4-FFF2-40B4-BE49-F238E27FC236}">
                <a16:creationId xmlns:a16="http://schemas.microsoft.com/office/drawing/2014/main" xmlns="" id="{68C4819D-0D94-4101-89C3-8262A0613203}"/>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01320" y="1497613"/>
            <a:ext cx="1152527" cy="1274711"/>
          </a:xfrm>
          <a:prstGeom prst="rect">
            <a:avLst/>
          </a:prstGeom>
          <a:noFill/>
          <a:ln>
            <a:noFill/>
          </a:ln>
        </p:spPr>
      </p:pic>
      <p:pic>
        <p:nvPicPr>
          <p:cNvPr id="11" name="Picture 10" descr="Image result for logo Toyota">
            <a:extLst>
              <a:ext uri="{FF2B5EF4-FFF2-40B4-BE49-F238E27FC236}">
                <a16:creationId xmlns:a16="http://schemas.microsoft.com/office/drawing/2014/main" xmlns="" id="{6E1F6EC2-89D8-4080-8FE3-2096C50F43C7}"/>
              </a:ext>
            </a:extLst>
          </p:cNvPr>
          <p:cNvPicPr/>
          <p:nvPr/>
        </p:nvPicPr>
        <p:blipFill rotWithShape="1">
          <a:blip r:embed="rId13" cstate="print">
            <a:extLst>
              <a:ext uri="{28A0092B-C50C-407E-A947-70E740481C1C}">
                <a14:useLocalDpi xmlns:a14="http://schemas.microsoft.com/office/drawing/2010/main" val="0"/>
              </a:ext>
            </a:extLst>
          </a:blip>
          <a:srcRect l="14344" t="9766" r="9837" b="32024"/>
          <a:stretch/>
        </p:blipFill>
        <p:spPr bwMode="auto">
          <a:xfrm>
            <a:off x="6376985" y="3648713"/>
            <a:ext cx="1943100" cy="1303655"/>
          </a:xfrm>
          <a:prstGeom prst="rect">
            <a:avLst/>
          </a:prstGeom>
          <a:noFill/>
          <a:ln>
            <a:noFill/>
          </a:ln>
          <a:extLst>
            <a:ext uri="{53640926-AAD7-44D8-BBD7-CCE9431645EC}">
              <a14:shadowObscured xmlns:a14="http://schemas.microsoft.com/office/drawing/2010/main"/>
            </a:ext>
          </a:extLst>
        </p:spPr>
      </p:pic>
      <p:pic>
        <p:nvPicPr>
          <p:cNvPr id="12" name="Picture 11" descr="Image result for logo mitsubishi">
            <a:extLst>
              <a:ext uri="{FF2B5EF4-FFF2-40B4-BE49-F238E27FC236}">
                <a16:creationId xmlns:a16="http://schemas.microsoft.com/office/drawing/2014/main" xmlns="" id="{23BDBDAD-F257-43EE-A3CD-41A0DB5A35A7}"/>
              </a:ext>
            </a:extLst>
          </p:cNvPr>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65353" y="3604262"/>
            <a:ext cx="1476375" cy="1269365"/>
          </a:xfrm>
          <a:prstGeom prst="rect">
            <a:avLst/>
          </a:prstGeom>
          <a:noFill/>
          <a:ln>
            <a:noFill/>
          </a:ln>
        </p:spPr>
      </p:pic>
      <p:pic>
        <p:nvPicPr>
          <p:cNvPr id="14" name="Picture 13" descr="Image result for logo mazda">
            <a:extLst>
              <a:ext uri="{FF2B5EF4-FFF2-40B4-BE49-F238E27FC236}">
                <a16:creationId xmlns:a16="http://schemas.microsoft.com/office/drawing/2014/main" xmlns="" id="{5CCB5286-0361-4D18-B8E6-7F8AF00AF86A}"/>
              </a:ext>
            </a:extLst>
          </p:cNvPr>
          <p:cNvPicPr/>
          <p:nvPr/>
        </p:nvPicPr>
        <p:blipFill rotWithShape="1">
          <a:blip r:embed="rId15" cstate="print">
            <a:extLst>
              <a:ext uri="{28A0092B-C50C-407E-A947-70E740481C1C}">
                <a14:useLocalDpi xmlns:a14="http://schemas.microsoft.com/office/drawing/2010/main" val="0"/>
              </a:ext>
            </a:extLst>
          </a:blip>
          <a:srcRect l="19660" r="16019"/>
          <a:stretch/>
        </p:blipFill>
        <p:spPr bwMode="auto">
          <a:xfrm>
            <a:off x="10482262" y="3507061"/>
            <a:ext cx="1395413" cy="1366565"/>
          </a:xfrm>
          <a:prstGeom prst="rect">
            <a:avLst/>
          </a:prstGeom>
          <a:noFill/>
          <a:ln>
            <a:noFill/>
          </a:ln>
        </p:spPr>
      </p:pic>
      <p:pic>
        <p:nvPicPr>
          <p:cNvPr id="15" name="2 Minute Timer (Nho)">
            <a:hlinkClick r:id="" action="ppaction://media"/>
            <a:extLst>
              <a:ext uri="{FF2B5EF4-FFF2-40B4-BE49-F238E27FC236}">
                <a16:creationId xmlns:a16="http://schemas.microsoft.com/office/drawing/2014/main" xmlns="" id="{5606F31C-AA60-4F96-94F2-D223697870B1}"/>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9066210" y="361122"/>
            <a:ext cx="1416052" cy="795907"/>
          </a:xfrm>
          <a:prstGeom prst="rect">
            <a:avLst/>
          </a:prstGeom>
        </p:spPr>
      </p:pic>
      <p:sp>
        <p:nvSpPr>
          <p:cNvPr id="17" name="TextBox 16">
            <a:extLst>
              <a:ext uri="{FF2B5EF4-FFF2-40B4-BE49-F238E27FC236}">
                <a16:creationId xmlns:a16="http://schemas.microsoft.com/office/drawing/2014/main" xmlns="" id="{92B4E733-A487-4FEE-8C22-50B0D4E3FD91}"/>
              </a:ext>
            </a:extLst>
          </p:cNvPr>
          <p:cNvSpPr txBox="1"/>
          <p:nvPr/>
        </p:nvSpPr>
        <p:spPr>
          <a:xfrm>
            <a:off x="526255" y="4808639"/>
            <a:ext cx="5360195" cy="1200329"/>
          </a:xfrm>
          <a:prstGeom prst="rect">
            <a:avLst/>
          </a:prstGeom>
          <a:noFill/>
        </p:spPr>
        <p:txBody>
          <a:bodyPr wrap="square">
            <a:spAutoFit/>
          </a:bodyPr>
          <a:lstStyle/>
          <a:p>
            <a:pPr marL="0" marR="0" indent="-57150" algn="just">
              <a:lnSpc>
                <a:spcPct val="120000"/>
              </a:lnSpc>
              <a:spcBef>
                <a:spcPts val="0"/>
              </a:spcBef>
              <a:spcAft>
                <a:spcPts val="0"/>
              </a:spcAft>
            </a:pP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thương</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hiệu</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xe</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này</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đến</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từ</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những</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nước</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nào</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Nhà</a:t>
            </a:r>
            <a:r>
              <a:rPr lang="en-US" sz="2000" dirty="0">
                <a:solidFill>
                  <a:srgbClr val="000000"/>
                </a:solidFill>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7 IcielBaliho Script" pitchFamily="2" charset="0"/>
                <a:ea typeface="Times New Roman" panose="02020603050405020304" pitchFamily="18" charset="0"/>
                <a:cs typeface="Times New Roman" panose="02020603050405020304" pitchFamily="18" charset="0"/>
              </a:rPr>
              <a:t>em</a:t>
            </a:r>
            <a:r>
              <a:rPr lang="en-US" sz="2000" dirty="0">
                <a:solidFill>
                  <a:srgbClr val="000000"/>
                </a:solidFill>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7 IcielBaliho Script" pitchFamily="2" charset="0"/>
                <a:ea typeface="Times New Roman" panose="02020603050405020304" pitchFamily="18" charset="0"/>
                <a:cs typeface="Times New Roman" panose="02020603050405020304" pitchFamily="18" charset="0"/>
              </a:rPr>
              <a:t>có</a:t>
            </a:r>
            <a:r>
              <a:rPr lang="en-US" sz="2000" dirty="0">
                <a:solidFill>
                  <a:srgbClr val="000000"/>
                </a:solidFill>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7 IcielBaliho Script" pitchFamily="2" charset="0"/>
                <a:ea typeface="Times New Roman" panose="02020603050405020304" pitchFamily="18" charset="0"/>
                <a:cs typeface="Times New Roman" panose="02020603050405020304" pitchFamily="18" charset="0"/>
              </a:rPr>
              <a:t>không</a:t>
            </a:r>
            <a:r>
              <a:rPr lang="en-US" sz="2000" dirty="0">
                <a:solidFill>
                  <a:srgbClr val="000000"/>
                </a:solidFill>
                <a:latin typeface="#9Slide07 IcielBaliho Script" pitchFamily="2" charset="0"/>
                <a:ea typeface="Times New Roman" panose="02020603050405020304" pitchFamily="18" charset="0"/>
                <a:cs typeface="Times New Roman" panose="02020603050405020304" pitchFamily="18" charset="0"/>
              </a:rPr>
              <a:t>?</a:t>
            </a:r>
            <a:endParaRPr lang="en-US" sz="2000" dirty="0">
              <a:effectLst/>
              <a:latin typeface="#9Slide07 IcielBaliho Script" pitchFamily="2" charset="0"/>
              <a:ea typeface="Tahoma" panose="020B0604030504040204" pitchFamily="34" charset="0"/>
              <a:cs typeface="Times New Roman" panose="02020603050405020304" pitchFamily="18" charset="0"/>
            </a:endParaRPr>
          </a:p>
          <a:p>
            <a:pPr marL="0" marR="0" indent="-57150" algn="just">
              <a:lnSpc>
                <a:spcPct val="120000"/>
              </a:lnSpc>
              <a:spcBef>
                <a:spcPts val="0"/>
              </a:spcBef>
              <a:spcAft>
                <a:spcPts val="0"/>
              </a:spcAft>
            </a:pP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Em</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biết</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gì</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quốc</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gia</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đó</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a:t>
            </a:r>
            <a:endParaRPr lang="en-US" sz="2000" dirty="0">
              <a:effectLst/>
              <a:latin typeface="#9Slide07 IcielBaliho Script" pitchFamily="2" charset="0"/>
              <a:ea typeface="Tahoma" panose="020B0604030504040204" pitchFamily="34" charset="0"/>
              <a:cs typeface="Times New Roman" panose="02020603050405020304" pitchFamily="18" charset="0"/>
            </a:endParaRPr>
          </a:p>
        </p:txBody>
      </p:sp>
      <p:sp>
        <p:nvSpPr>
          <p:cNvPr id="18" name="Title 1">
            <a:extLst>
              <a:ext uri="{FF2B5EF4-FFF2-40B4-BE49-F238E27FC236}">
                <a16:creationId xmlns:a16="http://schemas.microsoft.com/office/drawing/2014/main" xmlns="" id="{BDE989D1-F8D6-4E27-8A78-26FCCFAF0793}"/>
              </a:ext>
            </a:extLst>
          </p:cNvPr>
          <p:cNvSpPr txBox="1">
            <a:spLocks/>
          </p:cNvSpPr>
          <p:nvPr/>
        </p:nvSpPr>
        <p:spPr>
          <a:xfrm>
            <a:off x="10286998" y="2896942"/>
            <a:ext cx="1726408" cy="511147"/>
          </a:xfrm>
          <a:prstGeom prst="rect">
            <a:avLst/>
          </a:prstGeom>
          <a:no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solidFill>
                  <a:srgbClr val="002060"/>
                </a:solidFill>
                <a:latin typeface="#9Slide07 IcielBC Cubano Normal" panose="00000500000000000000" pitchFamily="2" charset="0"/>
                <a:ea typeface="Tahoma" panose="020B0604030504040204" pitchFamily="34" charset="0"/>
                <a:cs typeface="Tahoma" panose="020B0604030504040204" pitchFamily="34" charset="0"/>
              </a:rPr>
              <a:t>Suzuki</a:t>
            </a:r>
          </a:p>
        </p:txBody>
      </p:sp>
      <p:sp>
        <p:nvSpPr>
          <p:cNvPr id="19" name="Title 1">
            <a:extLst>
              <a:ext uri="{FF2B5EF4-FFF2-40B4-BE49-F238E27FC236}">
                <a16:creationId xmlns:a16="http://schemas.microsoft.com/office/drawing/2014/main" xmlns="" id="{92FAF266-0326-42D4-BA7A-1BA27743E74B}"/>
              </a:ext>
            </a:extLst>
          </p:cNvPr>
          <p:cNvSpPr txBox="1">
            <a:spLocks/>
          </p:cNvSpPr>
          <p:nvPr/>
        </p:nvSpPr>
        <p:spPr>
          <a:xfrm>
            <a:off x="6387706" y="3001571"/>
            <a:ext cx="1726408" cy="511147"/>
          </a:xfrm>
          <a:prstGeom prst="rect">
            <a:avLst/>
          </a:prstGeom>
          <a:no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solidFill>
                  <a:srgbClr val="002060"/>
                </a:solidFill>
                <a:latin typeface="#9Slide07 IcielBC Cubano Normal" panose="00000500000000000000" pitchFamily="2" charset="0"/>
                <a:ea typeface="Tahoma" panose="020B0604030504040204" pitchFamily="34" charset="0"/>
                <a:cs typeface="Tahoma" panose="020B0604030504040204" pitchFamily="34" charset="0"/>
              </a:rPr>
              <a:t>HUYNDAI</a:t>
            </a:r>
          </a:p>
        </p:txBody>
      </p:sp>
      <p:sp>
        <p:nvSpPr>
          <p:cNvPr id="20" name="Title 1">
            <a:extLst>
              <a:ext uri="{FF2B5EF4-FFF2-40B4-BE49-F238E27FC236}">
                <a16:creationId xmlns:a16="http://schemas.microsoft.com/office/drawing/2014/main" xmlns="" id="{9E3E76E8-D153-40DB-9FD8-2FE08BC88133}"/>
              </a:ext>
            </a:extLst>
          </p:cNvPr>
          <p:cNvSpPr txBox="1">
            <a:spLocks/>
          </p:cNvSpPr>
          <p:nvPr/>
        </p:nvSpPr>
        <p:spPr>
          <a:xfrm>
            <a:off x="8560590" y="5217280"/>
            <a:ext cx="1726408" cy="511147"/>
          </a:xfrm>
          <a:prstGeom prst="rect">
            <a:avLst/>
          </a:prstGeom>
          <a:no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solidFill>
                  <a:srgbClr val="002060"/>
                </a:solidFill>
                <a:latin typeface="#9Slide07 IcielBC Cubano Normal" panose="00000500000000000000" pitchFamily="2" charset="0"/>
                <a:ea typeface="Tahoma" panose="020B0604030504040204" pitchFamily="34" charset="0"/>
                <a:cs typeface="Tahoma" panose="020B0604030504040204" pitchFamily="34" charset="0"/>
              </a:rPr>
              <a:t>Suzuki</a:t>
            </a:r>
          </a:p>
        </p:txBody>
      </p:sp>
      <p:sp>
        <p:nvSpPr>
          <p:cNvPr id="21" name="Title 1">
            <a:extLst>
              <a:ext uri="{FF2B5EF4-FFF2-40B4-BE49-F238E27FC236}">
                <a16:creationId xmlns:a16="http://schemas.microsoft.com/office/drawing/2014/main" xmlns="" id="{EA9A4D8F-ACF8-42F3-B2AB-6BBE510587B9}"/>
              </a:ext>
            </a:extLst>
          </p:cNvPr>
          <p:cNvSpPr txBox="1">
            <a:spLocks/>
          </p:cNvSpPr>
          <p:nvPr/>
        </p:nvSpPr>
        <p:spPr>
          <a:xfrm>
            <a:off x="6485331" y="5282144"/>
            <a:ext cx="1726408" cy="511147"/>
          </a:xfrm>
          <a:prstGeom prst="rect">
            <a:avLst/>
          </a:prstGeom>
          <a:no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solidFill>
                  <a:srgbClr val="002060"/>
                </a:solidFill>
                <a:latin typeface="#9Slide07 IcielBC Cubano Normal" panose="00000500000000000000" pitchFamily="2" charset="0"/>
                <a:ea typeface="Tahoma" panose="020B0604030504040204" pitchFamily="34" charset="0"/>
                <a:cs typeface="Tahoma" panose="020B0604030504040204" pitchFamily="34" charset="0"/>
              </a:rPr>
              <a:t>Toyota</a:t>
            </a:r>
          </a:p>
        </p:txBody>
      </p:sp>
      <p:sp>
        <p:nvSpPr>
          <p:cNvPr id="22" name="Title 1">
            <a:extLst>
              <a:ext uri="{FF2B5EF4-FFF2-40B4-BE49-F238E27FC236}">
                <a16:creationId xmlns:a16="http://schemas.microsoft.com/office/drawing/2014/main" xmlns="" id="{DC2A1D6F-AD35-40A8-BFAB-4EC00BF05C68}"/>
              </a:ext>
            </a:extLst>
          </p:cNvPr>
          <p:cNvSpPr txBox="1">
            <a:spLocks/>
          </p:cNvSpPr>
          <p:nvPr/>
        </p:nvSpPr>
        <p:spPr>
          <a:xfrm>
            <a:off x="8524868" y="2966220"/>
            <a:ext cx="1726408" cy="511147"/>
          </a:xfrm>
          <a:prstGeom prst="rect">
            <a:avLst/>
          </a:prstGeom>
          <a:no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err="1">
                <a:solidFill>
                  <a:srgbClr val="002060"/>
                </a:solidFill>
                <a:latin typeface="#9Slide07 IcielBC Cubano Normal" panose="00000500000000000000" pitchFamily="2" charset="0"/>
                <a:ea typeface="Tahoma" panose="020B0604030504040204" pitchFamily="34" charset="0"/>
                <a:cs typeface="Tahoma" panose="020B0604030504040204" pitchFamily="34" charset="0"/>
              </a:rPr>
              <a:t>honda</a:t>
            </a:r>
            <a:endParaRPr lang="en-US" sz="3200" dirty="0">
              <a:solidFill>
                <a:srgbClr val="00206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23" name="Title 1">
            <a:extLst>
              <a:ext uri="{FF2B5EF4-FFF2-40B4-BE49-F238E27FC236}">
                <a16:creationId xmlns:a16="http://schemas.microsoft.com/office/drawing/2014/main" xmlns="" id="{8C3073AF-C460-486F-95D3-5482AA262862}"/>
              </a:ext>
            </a:extLst>
          </p:cNvPr>
          <p:cNvSpPr txBox="1">
            <a:spLocks/>
          </p:cNvSpPr>
          <p:nvPr/>
        </p:nvSpPr>
        <p:spPr>
          <a:xfrm>
            <a:off x="10396931" y="5217280"/>
            <a:ext cx="1726408" cy="511147"/>
          </a:xfrm>
          <a:prstGeom prst="rect">
            <a:avLst/>
          </a:prstGeom>
          <a:no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dirty="0">
                <a:solidFill>
                  <a:srgbClr val="002060"/>
                </a:solidFill>
                <a:latin typeface="#9Slide07 IcielBC Cubano Normal" panose="00000500000000000000" pitchFamily="2" charset="0"/>
                <a:ea typeface="Tahoma" panose="020B0604030504040204" pitchFamily="34" charset="0"/>
                <a:cs typeface="Tahoma" panose="020B0604030504040204" pitchFamily="34" charset="0"/>
              </a:rPr>
              <a:t>kia</a:t>
            </a:r>
          </a:p>
        </p:txBody>
      </p:sp>
    </p:spTree>
    <p:extLst>
      <p:ext uri="{BB962C8B-B14F-4D97-AF65-F5344CB8AC3E}">
        <p14:creationId xmlns:p14="http://schemas.microsoft.com/office/powerpoint/2010/main" val="272628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5141" fill="hold"/>
                                        <p:tgtEl>
                                          <p:spTgt spid="15"/>
                                        </p:tgtEl>
                                      </p:cBhvr>
                                    </p:cmd>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par>
                                <p:cTn id="38" presetID="22" presetClass="entr" presetSubtype="4"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par>
                                <p:cTn id="41" presetID="2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right)">
                                      <p:cBhvr>
                                        <p:cTn id="48" dur="500"/>
                                        <p:tgtEl>
                                          <p:spTgt spid="21"/>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right)">
                                      <p:cBhvr>
                                        <p:cTn id="51" dur="500"/>
                                        <p:tgtEl>
                                          <p:spTgt spid="19"/>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right)">
                                      <p:cBhvr>
                                        <p:cTn id="54" dur="500"/>
                                        <p:tgtEl>
                                          <p:spTgt spid="22"/>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right)">
                                      <p:cBhvr>
                                        <p:cTn id="57" dur="500"/>
                                        <p:tgtEl>
                                          <p:spTgt spid="18"/>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right)">
                                      <p:cBhvr>
                                        <p:cTn id="60" dur="500"/>
                                        <p:tgtEl>
                                          <p:spTgt spid="20"/>
                                        </p:tgtEl>
                                      </p:cBhvr>
                                    </p:animEffect>
                                  </p:childTnLst>
                                </p:cTn>
                              </p:par>
                              <p:par>
                                <p:cTn id="61" presetID="22" presetClass="entr" presetSubtype="2"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right)">
                                      <p:cBhvr>
                                        <p:cTn id="6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4" fill="hold" display="0">
                  <p:stCondLst>
                    <p:cond delay="indefinite"/>
                  </p:stCondLst>
                </p:cTn>
                <p:tgtEl>
                  <p:spTgt spid="15"/>
                </p:tgtEl>
              </p:cMediaNode>
            </p:video>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 presetClass="mediacall" presetSubtype="0" fill="hold" nodeType="clickEffect">
                                  <p:stCondLst>
                                    <p:cond delay="0"/>
                                  </p:stCondLst>
                                  <p:childTnLst>
                                    <p:cmd type="call" cmd="togglePause">
                                      <p:cBhvr>
                                        <p:cTn id="69" dur="1" fill="hold"/>
                                        <p:tgtEl>
                                          <p:spTgt spid="15"/>
                                        </p:tgtEl>
                                      </p:cBhvr>
                                    </p:cmd>
                                  </p:childTnLst>
                                </p:cTn>
                              </p:par>
                            </p:childTnLst>
                          </p:cTn>
                        </p:par>
                      </p:childTnLst>
                    </p:cTn>
                  </p:par>
                </p:childTnLst>
              </p:cTn>
              <p:nextCondLst>
                <p:cond evt="onClick" delay="0">
                  <p:tgtEl>
                    <p:spTgt spid="15"/>
                  </p:tgtEl>
                </p:cond>
              </p:nextCondLst>
            </p:seq>
          </p:childTnLst>
        </p:cTn>
      </p:par>
    </p:tnLst>
    <p:bldLst>
      <p:bldP spid="5" grpId="0"/>
      <p:bldGraphic spid="7" grpId="0">
        <p:bldAsOne/>
      </p:bldGraphic>
      <p:bldP spid="17" grpId="0"/>
      <p:bldP spid="18" grpId="0"/>
      <p:bldP spid="19" grpId="0"/>
      <p:bldP spid="20" grpId="0"/>
      <p:bldP spid="21" grpId="0"/>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xmlns="" id="{47BBB444-8B83-4B80-8DD1-FECCD061249F}"/>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2" descr="Để có 1 teamwork tốt điều gì cần thiết?">
            <a:extLst>
              <a:ext uri="{FF2B5EF4-FFF2-40B4-BE49-F238E27FC236}">
                <a16:creationId xmlns:a16="http://schemas.microsoft.com/office/drawing/2014/main" xmlns="" id="{71D9D7C0-64B1-4AD7-A168-DF50B829C38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896"/>
          <a:stretch/>
        </p:blipFill>
        <p:spPr bwMode="auto">
          <a:xfrm>
            <a:off x="400050" y="282074"/>
            <a:ext cx="2219242" cy="932106"/>
          </a:xfrm>
          <a:prstGeom prst="rect">
            <a:avLst/>
          </a:prstGeom>
          <a:noFill/>
          <a:extLst>
            <a:ext uri="{909E8E84-426E-40DD-AFC4-6F175D3DCCD1}">
              <a14:hiddenFill xmlns:a14="http://schemas.microsoft.com/office/drawing/2010/main">
                <a:solidFill>
                  <a:srgbClr val="FFFFFF"/>
                </a:solidFill>
              </a14:hiddenFill>
            </a:ext>
          </a:extLst>
        </p:spPr>
      </p:pic>
      <p:pic>
        <p:nvPicPr>
          <p:cNvPr id="6" name="5 Minute Timer (Nho)">
            <a:hlinkClick r:id="" action="ppaction://media"/>
            <a:extLst>
              <a:ext uri="{FF2B5EF4-FFF2-40B4-BE49-F238E27FC236}">
                <a16:creationId xmlns:a16="http://schemas.microsoft.com/office/drawing/2014/main" xmlns="" id="{BF9D897A-726B-4F7E-BF11-C337EF032BC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58399" y="305053"/>
            <a:ext cx="1473211" cy="828034"/>
          </a:xfrm>
          <a:prstGeom prst="rect">
            <a:avLst/>
          </a:prstGeom>
        </p:spPr>
      </p:pic>
      <p:sp>
        <p:nvSpPr>
          <p:cNvPr id="7" name="Title 1">
            <a:extLst>
              <a:ext uri="{FF2B5EF4-FFF2-40B4-BE49-F238E27FC236}">
                <a16:creationId xmlns:a16="http://schemas.microsoft.com/office/drawing/2014/main" xmlns="" id="{9EAB8998-C6C2-45FA-AC41-18C223EF3F56}"/>
              </a:ext>
            </a:extLst>
          </p:cNvPr>
          <p:cNvSpPr txBox="1">
            <a:spLocks/>
          </p:cNvSpPr>
          <p:nvPr/>
        </p:nvSpPr>
        <p:spPr>
          <a:xfrm>
            <a:off x="180975" y="183165"/>
            <a:ext cx="11515725" cy="107181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800" dirty="0">
                <a:solidFill>
                  <a:srgbClr val="002060"/>
                </a:solidFill>
                <a:latin typeface="#9Slide07 IcielBC Cubano Normal" panose="00000500000000000000" pitchFamily="2" charset="0"/>
                <a:ea typeface="Tahoma" panose="020B0604030504040204" pitchFamily="34" charset="0"/>
                <a:cs typeface="Tahoma" panose="020B0604030504040204" pitchFamily="34" charset="0"/>
              </a:rPr>
              <a:t>CHUYÊN GIA ĐÔNG Á</a:t>
            </a:r>
          </a:p>
        </p:txBody>
      </p:sp>
      <p:graphicFrame>
        <p:nvGraphicFramePr>
          <p:cNvPr id="12" name="Diagram 11">
            <a:extLst>
              <a:ext uri="{FF2B5EF4-FFF2-40B4-BE49-F238E27FC236}">
                <a16:creationId xmlns:a16="http://schemas.microsoft.com/office/drawing/2014/main" xmlns="" id="{C5834502-DC18-4B60-8420-CC4B9743389D}"/>
              </a:ext>
            </a:extLst>
          </p:cNvPr>
          <p:cNvGraphicFramePr/>
          <p:nvPr/>
        </p:nvGraphicFramePr>
        <p:xfrm>
          <a:off x="104774" y="719070"/>
          <a:ext cx="7400926" cy="30530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3" name="Table 12">
            <a:extLst>
              <a:ext uri="{FF2B5EF4-FFF2-40B4-BE49-F238E27FC236}">
                <a16:creationId xmlns:a16="http://schemas.microsoft.com/office/drawing/2014/main" xmlns="" id="{2BA5B188-E065-44BA-A235-CCCECB8B5DE5}"/>
              </a:ext>
            </a:extLst>
          </p:cNvPr>
          <p:cNvGraphicFramePr>
            <a:graphicFrameLocks noGrp="1"/>
          </p:cNvGraphicFramePr>
          <p:nvPr>
            <p:extLst>
              <p:ext uri="{D42A27DB-BD31-4B8C-83A1-F6EECF244321}">
                <p14:modId xmlns:p14="http://schemas.microsoft.com/office/powerpoint/2010/main" val="1461324175"/>
              </p:ext>
            </p:extLst>
          </p:nvPr>
        </p:nvGraphicFramePr>
        <p:xfrm>
          <a:off x="466723" y="3308812"/>
          <a:ext cx="7038977" cy="3288542"/>
        </p:xfrm>
        <a:graphic>
          <a:graphicData uri="http://schemas.openxmlformats.org/drawingml/2006/table">
            <a:tbl>
              <a:tblPr firstRow="1" bandRow="1">
                <a:tableStyleId>{5C22544A-7EE6-4342-B048-85BDC9FD1C3A}</a:tableStyleId>
              </a:tblPr>
              <a:tblGrid>
                <a:gridCol w="1914527">
                  <a:extLst>
                    <a:ext uri="{9D8B030D-6E8A-4147-A177-3AD203B41FA5}">
                      <a16:colId xmlns:a16="http://schemas.microsoft.com/office/drawing/2014/main" xmlns="" val="1940985592"/>
                    </a:ext>
                  </a:extLst>
                </a:gridCol>
                <a:gridCol w="5124450">
                  <a:extLst>
                    <a:ext uri="{9D8B030D-6E8A-4147-A177-3AD203B41FA5}">
                      <a16:colId xmlns:a16="http://schemas.microsoft.com/office/drawing/2014/main" xmlns="" val="2401605480"/>
                    </a:ext>
                  </a:extLst>
                </a:gridCol>
              </a:tblGrid>
              <a:tr h="861625">
                <a:tc>
                  <a:txBody>
                    <a:bodyPr/>
                    <a:lstStyle/>
                    <a:p>
                      <a:pPr algn="ctr"/>
                      <a:r>
                        <a:rPr lang="en-US" sz="2800" b="0" dirty="0" err="1">
                          <a:latin typeface="#9Slide07 IcielBaliho Script" pitchFamily="2" charset="0"/>
                        </a:rPr>
                        <a:t>Tiêu</a:t>
                      </a:r>
                      <a:r>
                        <a:rPr lang="en-US" sz="2800" b="0" dirty="0">
                          <a:latin typeface="#9Slide07 IcielBaliho Script" pitchFamily="2" charset="0"/>
                        </a:rPr>
                        <a:t> </a:t>
                      </a:r>
                      <a:r>
                        <a:rPr lang="en-US" sz="2800" b="0" dirty="0" err="1">
                          <a:latin typeface="#9Slide07 IcielBaliho Script" pitchFamily="2" charset="0"/>
                        </a:rPr>
                        <a:t>chí</a:t>
                      </a:r>
                      <a:endParaRPr lang="en-US" sz="2800" b="0" dirty="0">
                        <a:latin typeface="#9Slide07 IcielBaliho Script" pitchFamily="2" charset="0"/>
                      </a:endParaRPr>
                    </a:p>
                  </a:txBody>
                  <a:tcPr anchor="ctr"/>
                </a:tc>
                <a:tc>
                  <a:txBody>
                    <a:bodyPr/>
                    <a:lstStyle/>
                    <a:p>
                      <a:pPr algn="ctr"/>
                      <a:r>
                        <a:rPr lang="en-US" sz="2800" b="0" dirty="0" err="1">
                          <a:latin typeface="#9Slide07 IcielBaliho Script" pitchFamily="2" charset="0"/>
                        </a:rPr>
                        <a:t>Đặc</a:t>
                      </a:r>
                      <a:r>
                        <a:rPr lang="en-US" sz="2800" b="0" dirty="0">
                          <a:latin typeface="#9Slide07 IcielBaliho Script" pitchFamily="2" charset="0"/>
                        </a:rPr>
                        <a:t> </a:t>
                      </a:r>
                      <a:r>
                        <a:rPr lang="en-US" sz="2800" b="0" dirty="0" err="1">
                          <a:latin typeface="#9Slide07 IcielBaliho Script" pitchFamily="2" charset="0"/>
                        </a:rPr>
                        <a:t>điểm</a:t>
                      </a:r>
                      <a:r>
                        <a:rPr lang="en-US" sz="2800" b="0" dirty="0">
                          <a:latin typeface="#9Slide07 IcielBaliho Script" pitchFamily="2" charset="0"/>
                        </a:rPr>
                        <a:t> </a:t>
                      </a:r>
                      <a:r>
                        <a:rPr lang="en-US" sz="2800" b="0" dirty="0" err="1">
                          <a:latin typeface="#9Slide07 IcielBaliho Script" pitchFamily="2" charset="0"/>
                        </a:rPr>
                        <a:t>phát</a:t>
                      </a:r>
                      <a:r>
                        <a:rPr lang="en-US" sz="2800" b="0" dirty="0">
                          <a:latin typeface="#9Slide07 IcielBaliho Script" pitchFamily="2" charset="0"/>
                        </a:rPr>
                        <a:t> </a:t>
                      </a:r>
                      <a:r>
                        <a:rPr lang="en-US" sz="2800" b="0" dirty="0" err="1">
                          <a:latin typeface="#9Slide07 IcielBaliho Script" pitchFamily="2" charset="0"/>
                        </a:rPr>
                        <a:t>triển</a:t>
                      </a:r>
                      <a:r>
                        <a:rPr lang="en-US" sz="2800" b="0" dirty="0">
                          <a:latin typeface="#9Slide07 IcielBaliho Script" pitchFamily="2" charset="0"/>
                        </a:rPr>
                        <a:t> </a:t>
                      </a:r>
                      <a:r>
                        <a:rPr lang="en-US" sz="2800" b="0" dirty="0" err="1">
                          <a:latin typeface="#9Slide07 IcielBaliho Script" pitchFamily="2" charset="0"/>
                        </a:rPr>
                        <a:t>kinh</a:t>
                      </a:r>
                      <a:r>
                        <a:rPr lang="en-US" sz="2800" b="0" dirty="0">
                          <a:latin typeface="#9Slide07 IcielBaliho Script" pitchFamily="2" charset="0"/>
                        </a:rPr>
                        <a:t> </a:t>
                      </a:r>
                      <a:r>
                        <a:rPr lang="en-US" sz="2800" b="0" dirty="0" err="1">
                          <a:latin typeface="#9Slide07 IcielBaliho Script" pitchFamily="2" charset="0"/>
                        </a:rPr>
                        <a:t>tế</a:t>
                      </a:r>
                      <a:r>
                        <a:rPr lang="en-US" sz="2800" b="0" dirty="0">
                          <a:latin typeface="#9Slide07 IcielBaliho Script" pitchFamily="2" charset="0"/>
                        </a:rPr>
                        <a:t> - </a:t>
                      </a:r>
                      <a:r>
                        <a:rPr lang="en-US" sz="2800" b="0" dirty="0" err="1">
                          <a:latin typeface="#9Slide07 IcielBaliho Script" pitchFamily="2" charset="0"/>
                        </a:rPr>
                        <a:t>xã</a:t>
                      </a:r>
                      <a:r>
                        <a:rPr lang="en-US" sz="2800" b="0" dirty="0">
                          <a:latin typeface="#9Slide07 IcielBaliho Script" pitchFamily="2" charset="0"/>
                        </a:rPr>
                        <a:t> </a:t>
                      </a:r>
                      <a:r>
                        <a:rPr lang="en-US" sz="2800" b="0" dirty="0" err="1">
                          <a:latin typeface="#9Slide07 IcielBaliho Script" pitchFamily="2" charset="0"/>
                        </a:rPr>
                        <a:t>hội</a:t>
                      </a:r>
                      <a:endParaRPr lang="en-US" sz="2800" b="0" dirty="0">
                        <a:latin typeface="#9Slide07 IcielBaliho Script" pitchFamily="2" charset="0"/>
                      </a:endParaRPr>
                    </a:p>
                  </a:txBody>
                  <a:tcPr anchor="ctr"/>
                </a:tc>
                <a:extLst>
                  <a:ext uri="{0D108BD9-81ED-4DB2-BD59-A6C34878D82A}">
                    <a16:rowId xmlns:a16="http://schemas.microsoft.com/office/drawing/2014/main" xmlns="" val="3640871768"/>
                  </a:ext>
                </a:extLst>
              </a:tr>
              <a:tr h="792612">
                <a:tc>
                  <a:txBody>
                    <a:bodyPr/>
                    <a:lstStyle/>
                    <a:p>
                      <a:pPr algn="ctr"/>
                      <a:r>
                        <a:rPr lang="en-US" sz="2800" b="0" dirty="0" err="1">
                          <a:latin typeface="#9Slide07 IcielBaliho Script" pitchFamily="2" charset="0"/>
                        </a:rPr>
                        <a:t>Trung</a:t>
                      </a:r>
                      <a:r>
                        <a:rPr lang="en-US" sz="2800" b="0" dirty="0">
                          <a:latin typeface="#9Slide07 IcielBaliho Script" pitchFamily="2" charset="0"/>
                        </a:rPr>
                        <a:t> </a:t>
                      </a:r>
                      <a:r>
                        <a:rPr lang="en-US" sz="2800" b="0" dirty="0" err="1">
                          <a:latin typeface="#9Slide07 IcielBaliho Script" pitchFamily="2" charset="0"/>
                        </a:rPr>
                        <a:t>Quốc</a:t>
                      </a:r>
                      <a:endParaRPr lang="en-US" sz="2800" b="0" dirty="0">
                        <a:latin typeface="#9Slide07 IcielBaliho Script" pitchFamily="2" charset="0"/>
                      </a:endParaRPr>
                    </a:p>
                  </a:txBody>
                  <a:tcPr anchor="ctr"/>
                </a:tc>
                <a:tc>
                  <a:txBody>
                    <a:bodyPr/>
                    <a:lstStyle/>
                    <a:p>
                      <a:pPr algn="ctr"/>
                      <a:endParaRPr lang="en-US" sz="2800" b="0" dirty="0">
                        <a:latin typeface="#9Slide07 IcielBaliho Script" pitchFamily="2" charset="0"/>
                      </a:endParaRPr>
                    </a:p>
                  </a:txBody>
                  <a:tcPr anchor="ctr"/>
                </a:tc>
                <a:extLst>
                  <a:ext uri="{0D108BD9-81ED-4DB2-BD59-A6C34878D82A}">
                    <a16:rowId xmlns:a16="http://schemas.microsoft.com/office/drawing/2014/main" xmlns="" val="109795799"/>
                  </a:ext>
                </a:extLst>
              </a:tr>
              <a:tr h="699391">
                <a:tc>
                  <a:txBody>
                    <a:bodyPr/>
                    <a:lstStyle/>
                    <a:p>
                      <a:pPr algn="ctr"/>
                      <a:r>
                        <a:rPr lang="en-US" sz="2800" b="0" dirty="0" err="1">
                          <a:latin typeface="#9Slide07 IcielBaliho Script" pitchFamily="2" charset="0"/>
                        </a:rPr>
                        <a:t>Nhật</a:t>
                      </a:r>
                      <a:r>
                        <a:rPr lang="en-US" sz="2800" b="0" dirty="0">
                          <a:latin typeface="#9Slide07 IcielBaliho Script" pitchFamily="2" charset="0"/>
                        </a:rPr>
                        <a:t> </a:t>
                      </a:r>
                      <a:r>
                        <a:rPr lang="en-US" sz="2800" b="0" dirty="0" err="1">
                          <a:latin typeface="#9Slide07 IcielBaliho Script" pitchFamily="2" charset="0"/>
                        </a:rPr>
                        <a:t>Bản</a:t>
                      </a:r>
                      <a:endParaRPr lang="en-US" sz="2800" b="0" dirty="0">
                        <a:latin typeface="#9Slide07 IcielBaliho Script" pitchFamily="2" charset="0"/>
                      </a:endParaRPr>
                    </a:p>
                  </a:txBody>
                  <a:tcPr anchor="ctr"/>
                </a:tc>
                <a:tc>
                  <a:txBody>
                    <a:bodyPr/>
                    <a:lstStyle/>
                    <a:p>
                      <a:pPr algn="ctr"/>
                      <a:endParaRPr lang="en-US" sz="2800" b="0" dirty="0">
                        <a:latin typeface="#9Slide07 IcielBaliho Script" pitchFamily="2" charset="0"/>
                      </a:endParaRPr>
                    </a:p>
                  </a:txBody>
                  <a:tcPr anchor="ctr"/>
                </a:tc>
                <a:extLst>
                  <a:ext uri="{0D108BD9-81ED-4DB2-BD59-A6C34878D82A}">
                    <a16:rowId xmlns:a16="http://schemas.microsoft.com/office/drawing/2014/main" xmlns="" val="1763747471"/>
                  </a:ext>
                </a:extLst>
              </a:tr>
              <a:tr h="699391">
                <a:tc>
                  <a:txBody>
                    <a:bodyPr/>
                    <a:lstStyle/>
                    <a:p>
                      <a:pPr algn="ctr"/>
                      <a:r>
                        <a:rPr lang="en-US" sz="2800" b="0" dirty="0" err="1">
                          <a:latin typeface="#9Slide07 IcielBaliho Script" pitchFamily="2" charset="0"/>
                        </a:rPr>
                        <a:t>Hàn</a:t>
                      </a:r>
                      <a:r>
                        <a:rPr lang="en-US" sz="2800" b="0" dirty="0">
                          <a:latin typeface="#9Slide07 IcielBaliho Script" pitchFamily="2" charset="0"/>
                        </a:rPr>
                        <a:t> </a:t>
                      </a:r>
                      <a:r>
                        <a:rPr lang="en-US" sz="2800" b="0" dirty="0" err="1">
                          <a:latin typeface="#9Slide07 IcielBaliho Script" pitchFamily="2" charset="0"/>
                        </a:rPr>
                        <a:t>Quốc</a:t>
                      </a:r>
                      <a:endParaRPr lang="en-US" sz="2800" b="0" dirty="0">
                        <a:latin typeface="#9Slide07 IcielBaliho Script" pitchFamily="2" charset="0"/>
                      </a:endParaRPr>
                    </a:p>
                  </a:txBody>
                  <a:tcPr anchor="ctr"/>
                </a:tc>
                <a:tc>
                  <a:txBody>
                    <a:bodyPr/>
                    <a:lstStyle/>
                    <a:p>
                      <a:pPr algn="ctr"/>
                      <a:endParaRPr lang="en-US" sz="2800" b="0" dirty="0">
                        <a:latin typeface="#9Slide07 IcielBaliho Script" pitchFamily="2" charset="0"/>
                      </a:endParaRPr>
                    </a:p>
                  </a:txBody>
                  <a:tcPr anchor="ctr"/>
                </a:tc>
                <a:extLst>
                  <a:ext uri="{0D108BD9-81ED-4DB2-BD59-A6C34878D82A}">
                    <a16:rowId xmlns:a16="http://schemas.microsoft.com/office/drawing/2014/main" xmlns="" val="2528423908"/>
                  </a:ext>
                </a:extLst>
              </a:tr>
            </a:tbl>
          </a:graphicData>
        </a:graphic>
      </p:graphicFrame>
      <p:graphicFrame>
        <p:nvGraphicFramePr>
          <p:cNvPr id="14" name="Table 13">
            <a:extLst>
              <a:ext uri="{FF2B5EF4-FFF2-40B4-BE49-F238E27FC236}">
                <a16:creationId xmlns:a16="http://schemas.microsoft.com/office/drawing/2014/main" xmlns="" id="{6E80D9E3-4D49-4CEF-A038-2AFC2EDE799C}"/>
              </a:ext>
            </a:extLst>
          </p:cNvPr>
          <p:cNvGraphicFramePr>
            <a:graphicFrameLocks noGrp="1"/>
          </p:cNvGraphicFramePr>
          <p:nvPr/>
        </p:nvGraphicFramePr>
        <p:xfrm>
          <a:off x="7643812" y="1292181"/>
          <a:ext cx="4191000" cy="2584497"/>
        </p:xfrm>
        <a:graphic>
          <a:graphicData uri="http://schemas.openxmlformats.org/drawingml/2006/table">
            <a:tbl>
              <a:tblPr firstRow="1" bandRow="1">
                <a:tableStyleId>{93296810-A885-4BE3-A3E7-6D5BEEA58F35}</a:tableStyleId>
              </a:tblPr>
              <a:tblGrid>
                <a:gridCol w="1397000">
                  <a:extLst>
                    <a:ext uri="{9D8B030D-6E8A-4147-A177-3AD203B41FA5}">
                      <a16:colId xmlns:a16="http://schemas.microsoft.com/office/drawing/2014/main" xmlns="" val="1940985592"/>
                    </a:ext>
                  </a:extLst>
                </a:gridCol>
                <a:gridCol w="1397000">
                  <a:extLst>
                    <a:ext uri="{9D8B030D-6E8A-4147-A177-3AD203B41FA5}">
                      <a16:colId xmlns:a16="http://schemas.microsoft.com/office/drawing/2014/main" xmlns="" val="2401605480"/>
                    </a:ext>
                  </a:extLst>
                </a:gridCol>
                <a:gridCol w="1397000">
                  <a:extLst>
                    <a:ext uri="{9D8B030D-6E8A-4147-A177-3AD203B41FA5}">
                      <a16:colId xmlns:a16="http://schemas.microsoft.com/office/drawing/2014/main" xmlns="" val="3955123378"/>
                    </a:ext>
                  </a:extLst>
                </a:gridCol>
              </a:tblGrid>
              <a:tr h="587179">
                <a:tc>
                  <a:txBody>
                    <a:bodyPr/>
                    <a:lstStyle/>
                    <a:p>
                      <a:r>
                        <a:rPr lang="en-US" sz="2400" b="0" dirty="0" err="1">
                          <a:latin typeface="#9Slide07 IcielBaliho Script" pitchFamily="2" charset="0"/>
                        </a:rPr>
                        <a:t>Tiêu</a:t>
                      </a:r>
                      <a:r>
                        <a:rPr lang="en-US" sz="2400" b="0" dirty="0">
                          <a:latin typeface="#9Slide07 IcielBaliho Script" pitchFamily="2" charset="0"/>
                        </a:rPr>
                        <a:t> </a:t>
                      </a:r>
                      <a:r>
                        <a:rPr lang="en-US" sz="2400" b="0" dirty="0" err="1">
                          <a:latin typeface="#9Slide07 IcielBaliho Script" pitchFamily="2" charset="0"/>
                        </a:rPr>
                        <a:t>chí</a:t>
                      </a:r>
                      <a:endParaRPr lang="en-US" sz="2400" b="0" dirty="0">
                        <a:latin typeface="#9Slide07 IcielBaliho Script" pitchFamily="2" charset="0"/>
                      </a:endParaRPr>
                    </a:p>
                  </a:txBody>
                  <a:tcPr anchor="ctr"/>
                </a:tc>
                <a:tc>
                  <a:txBody>
                    <a:bodyPr/>
                    <a:lstStyle/>
                    <a:p>
                      <a:r>
                        <a:rPr lang="en-US" sz="2400" b="0" dirty="0" err="1">
                          <a:latin typeface="#9Slide07 IcielBaliho Script" pitchFamily="2" charset="0"/>
                        </a:rPr>
                        <a:t>Nội</a:t>
                      </a:r>
                      <a:r>
                        <a:rPr lang="en-US" sz="2400" b="0" dirty="0">
                          <a:latin typeface="#9Slide07 IcielBaliho Script" pitchFamily="2" charset="0"/>
                        </a:rPr>
                        <a:t> dung</a:t>
                      </a:r>
                    </a:p>
                  </a:txBody>
                  <a:tcPr anchor="ctr"/>
                </a:tc>
                <a:tc>
                  <a:txBody>
                    <a:bodyPr/>
                    <a:lstStyle/>
                    <a:p>
                      <a:r>
                        <a:rPr lang="en-US" sz="2400" b="0" dirty="0" err="1">
                          <a:latin typeface="#9Slide07 IcielBaliho Script" pitchFamily="2" charset="0"/>
                        </a:rPr>
                        <a:t>Hình</a:t>
                      </a:r>
                      <a:r>
                        <a:rPr lang="en-US" sz="2400" b="0" dirty="0">
                          <a:latin typeface="#9Slide07 IcielBaliho Script" pitchFamily="2" charset="0"/>
                        </a:rPr>
                        <a:t> </a:t>
                      </a:r>
                      <a:r>
                        <a:rPr lang="en-US" sz="2400" b="0" dirty="0" err="1">
                          <a:latin typeface="#9Slide07 IcielBaliho Script" pitchFamily="2" charset="0"/>
                        </a:rPr>
                        <a:t>thức</a:t>
                      </a:r>
                      <a:endParaRPr lang="en-US" sz="2400" b="0" dirty="0">
                        <a:latin typeface="#9Slide07 IcielBaliho Script" pitchFamily="2" charset="0"/>
                      </a:endParaRPr>
                    </a:p>
                  </a:txBody>
                  <a:tcPr anchor="ctr"/>
                </a:tc>
                <a:extLst>
                  <a:ext uri="{0D108BD9-81ED-4DB2-BD59-A6C34878D82A}">
                    <a16:rowId xmlns:a16="http://schemas.microsoft.com/office/drawing/2014/main" xmlns="" val="3640871768"/>
                  </a:ext>
                </a:extLst>
              </a:tr>
              <a:tr h="587179">
                <a:tc>
                  <a:txBody>
                    <a:bodyPr/>
                    <a:lstStyle/>
                    <a:p>
                      <a:r>
                        <a:rPr lang="en-US" sz="2400" b="0" dirty="0">
                          <a:latin typeface="#9Slide07 IcielBaliho Script" pitchFamily="2" charset="0"/>
                        </a:rPr>
                        <a:t>1 </a:t>
                      </a:r>
                      <a:r>
                        <a:rPr lang="en-US" sz="2400" b="0" dirty="0" err="1">
                          <a:latin typeface="#9Slide07 IcielBaliho Script" pitchFamily="2" charset="0"/>
                        </a:rPr>
                        <a:t>điểm</a:t>
                      </a:r>
                      <a:endParaRPr lang="en-US" sz="2400" b="0" dirty="0">
                        <a:latin typeface="#9Slide07 IcielBaliho Script" pitchFamily="2" charset="0"/>
                      </a:endParaRPr>
                    </a:p>
                  </a:txBody>
                  <a:tcPr anchor="ctr"/>
                </a:tc>
                <a:tc>
                  <a:txBody>
                    <a:bodyPr/>
                    <a:lstStyle/>
                    <a:p>
                      <a:endParaRPr lang="en-US" sz="2400" b="0" dirty="0">
                        <a:latin typeface="#9Slide07 IcielBaliho Script" pitchFamily="2" charset="0"/>
                      </a:endParaRPr>
                    </a:p>
                  </a:txBody>
                  <a:tcPr anchor="ctr"/>
                </a:tc>
                <a:tc>
                  <a:txBody>
                    <a:bodyPr/>
                    <a:lstStyle/>
                    <a:p>
                      <a:endParaRPr lang="en-US" sz="2400" b="0">
                        <a:latin typeface="#9Slide07 IcielBaliho Script" pitchFamily="2" charset="0"/>
                      </a:endParaRPr>
                    </a:p>
                  </a:txBody>
                  <a:tcPr anchor="ctr"/>
                </a:tc>
                <a:extLst>
                  <a:ext uri="{0D108BD9-81ED-4DB2-BD59-A6C34878D82A}">
                    <a16:rowId xmlns:a16="http://schemas.microsoft.com/office/drawing/2014/main" xmlns="" val="109795799"/>
                  </a:ext>
                </a:extLst>
              </a:tr>
              <a:tr h="587179">
                <a:tc>
                  <a:txBody>
                    <a:bodyPr/>
                    <a:lstStyle/>
                    <a:p>
                      <a:r>
                        <a:rPr lang="en-US" sz="2400" b="0" dirty="0">
                          <a:latin typeface="#9Slide07 IcielBaliho Script" pitchFamily="2" charset="0"/>
                        </a:rPr>
                        <a:t>2 </a:t>
                      </a:r>
                      <a:r>
                        <a:rPr lang="en-US" sz="2400" b="0" dirty="0" err="1">
                          <a:latin typeface="#9Slide07 IcielBaliho Script" pitchFamily="2" charset="0"/>
                        </a:rPr>
                        <a:t>điểm</a:t>
                      </a:r>
                      <a:endParaRPr lang="en-US" sz="2400" b="0" dirty="0">
                        <a:latin typeface="#9Slide07 IcielBaliho Script" pitchFamily="2" charset="0"/>
                      </a:endParaRPr>
                    </a:p>
                  </a:txBody>
                  <a:tcPr anchor="ctr"/>
                </a:tc>
                <a:tc>
                  <a:txBody>
                    <a:bodyPr/>
                    <a:lstStyle/>
                    <a:p>
                      <a:endParaRPr lang="en-US" sz="2400" b="0" dirty="0">
                        <a:latin typeface="#9Slide07 IcielBaliho Script" pitchFamily="2" charset="0"/>
                      </a:endParaRPr>
                    </a:p>
                  </a:txBody>
                  <a:tcPr anchor="ctr"/>
                </a:tc>
                <a:tc>
                  <a:txBody>
                    <a:bodyPr/>
                    <a:lstStyle/>
                    <a:p>
                      <a:endParaRPr lang="en-US" sz="2400" b="0">
                        <a:latin typeface="#9Slide07 IcielBaliho Script" pitchFamily="2" charset="0"/>
                      </a:endParaRPr>
                    </a:p>
                  </a:txBody>
                  <a:tcPr anchor="ctr"/>
                </a:tc>
                <a:extLst>
                  <a:ext uri="{0D108BD9-81ED-4DB2-BD59-A6C34878D82A}">
                    <a16:rowId xmlns:a16="http://schemas.microsoft.com/office/drawing/2014/main" xmlns="" val="1763747471"/>
                  </a:ext>
                </a:extLst>
              </a:tr>
              <a:tr h="587179">
                <a:tc>
                  <a:txBody>
                    <a:bodyPr/>
                    <a:lstStyle/>
                    <a:p>
                      <a:r>
                        <a:rPr lang="en-US" sz="2400" b="0" dirty="0">
                          <a:latin typeface="#9Slide07 IcielBaliho Script" pitchFamily="2" charset="0"/>
                        </a:rPr>
                        <a:t>3 </a:t>
                      </a:r>
                      <a:r>
                        <a:rPr lang="en-US" sz="2400" b="0" dirty="0" err="1">
                          <a:latin typeface="#9Slide07 IcielBaliho Script" pitchFamily="2" charset="0"/>
                        </a:rPr>
                        <a:t>điểm</a:t>
                      </a:r>
                      <a:endParaRPr lang="en-US" sz="2400" b="0" dirty="0">
                        <a:latin typeface="#9Slide07 IcielBaliho Script" pitchFamily="2" charset="0"/>
                      </a:endParaRPr>
                    </a:p>
                  </a:txBody>
                  <a:tcPr anchor="ctr"/>
                </a:tc>
                <a:tc>
                  <a:txBody>
                    <a:bodyPr/>
                    <a:lstStyle/>
                    <a:p>
                      <a:endParaRPr lang="en-US" sz="2400" b="0" dirty="0">
                        <a:latin typeface="#9Slide07 IcielBaliho Script" pitchFamily="2" charset="0"/>
                      </a:endParaRPr>
                    </a:p>
                  </a:txBody>
                  <a:tcPr anchor="ctr"/>
                </a:tc>
                <a:tc>
                  <a:txBody>
                    <a:bodyPr/>
                    <a:lstStyle/>
                    <a:p>
                      <a:endParaRPr lang="en-US" sz="2400" b="0" dirty="0">
                        <a:latin typeface="#9Slide07 IcielBaliho Script" pitchFamily="2" charset="0"/>
                      </a:endParaRPr>
                    </a:p>
                  </a:txBody>
                  <a:tcPr anchor="ctr"/>
                </a:tc>
                <a:extLst>
                  <a:ext uri="{0D108BD9-81ED-4DB2-BD59-A6C34878D82A}">
                    <a16:rowId xmlns:a16="http://schemas.microsoft.com/office/drawing/2014/main" xmlns="" val="2528423908"/>
                  </a:ext>
                </a:extLst>
              </a:tr>
            </a:tbl>
          </a:graphicData>
        </a:graphic>
      </p:graphicFrame>
      <p:pic>
        <p:nvPicPr>
          <p:cNvPr id="15" name="Picture 2" descr="Math with Mrs. D: Industrial Revolution Presentation with a Smidgen of Math">
            <a:extLst>
              <a:ext uri="{FF2B5EF4-FFF2-40B4-BE49-F238E27FC236}">
                <a16:creationId xmlns:a16="http://schemas.microsoft.com/office/drawing/2014/main" xmlns="" id="{5250B494-5532-47D2-AE2D-5CC42E4937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34499" y="3709780"/>
            <a:ext cx="2500313" cy="27769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e 15">
            <a:extLst>
              <a:ext uri="{FF2B5EF4-FFF2-40B4-BE49-F238E27FC236}">
                <a16:creationId xmlns:a16="http://schemas.microsoft.com/office/drawing/2014/main" xmlns="" id="{A693B7F5-1048-4C98-84EC-9A1DBCD7C28A}"/>
              </a:ext>
            </a:extLst>
          </p:cNvPr>
          <p:cNvGraphicFramePr>
            <a:graphicFrameLocks noGrp="1"/>
          </p:cNvGraphicFramePr>
          <p:nvPr/>
        </p:nvGraphicFramePr>
        <p:xfrm>
          <a:off x="7653334" y="1292181"/>
          <a:ext cx="4191000" cy="2584497"/>
        </p:xfrm>
        <a:graphic>
          <a:graphicData uri="http://schemas.openxmlformats.org/drawingml/2006/table">
            <a:tbl>
              <a:tblPr firstRow="1" bandRow="1">
                <a:tableStyleId>{93296810-A885-4BE3-A3E7-6D5BEEA58F35}</a:tableStyleId>
              </a:tblPr>
              <a:tblGrid>
                <a:gridCol w="1397000">
                  <a:extLst>
                    <a:ext uri="{9D8B030D-6E8A-4147-A177-3AD203B41FA5}">
                      <a16:colId xmlns:a16="http://schemas.microsoft.com/office/drawing/2014/main" xmlns="" val="1940985592"/>
                    </a:ext>
                  </a:extLst>
                </a:gridCol>
                <a:gridCol w="1397000">
                  <a:extLst>
                    <a:ext uri="{9D8B030D-6E8A-4147-A177-3AD203B41FA5}">
                      <a16:colId xmlns:a16="http://schemas.microsoft.com/office/drawing/2014/main" xmlns="" val="2401605480"/>
                    </a:ext>
                  </a:extLst>
                </a:gridCol>
                <a:gridCol w="1397000">
                  <a:extLst>
                    <a:ext uri="{9D8B030D-6E8A-4147-A177-3AD203B41FA5}">
                      <a16:colId xmlns:a16="http://schemas.microsoft.com/office/drawing/2014/main" xmlns="" val="3955123378"/>
                    </a:ext>
                  </a:extLst>
                </a:gridCol>
              </a:tblGrid>
              <a:tr h="587179">
                <a:tc>
                  <a:txBody>
                    <a:bodyPr/>
                    <a:lstStyle/>
                    <a:p>
                      <a:r>
                        <a:rPr lang="en-US" sz="2400" b="0" dirty="0" err="1">
                          <a:latin typeface="#9Slide07 IcielBaliho Script" pitchFamily="2" charset="0"/>
                        </a:rPr>
                        <a:t>Tiêu</a:t>
                      </a:r>
                      <a:r>
                        <a:rPr lang="en-US" sz="2400" b="0" dirty="0">
                          <a:latin typeface="#9Slide07 IcielBaliho Script" pitchFamily="2" charset="0"/>
                        </a:rPr>
                        <a:t> </a:t>
                      </a:r>
                      <a:r>
                        <a:rPr lang="en-US" sz="2400" b="0" dirty="0" err="1">
                          <a:latin typeface="#9Slide07 IcielBaliho Script" pitchFamily="2" charset="0"/>
                        </a:rPr>
                        <a:t>chí</a:t>
                      </a:r>
                      <a:endParaRPr lang="en-US" sz="2400" b="0" dirty="0">
                        <a:latin typeface="#9Slide07 IcielBaliho Script" pitchFamily="2" charset="0"/>
                      </a:endParaRPr>
                    </a:p>
                  </a:txBody>
                  <a:tcPr anchor="ctr"/>
                </a:tc>
                <a:tc>
                  <a:txBody>
                    <a:bodyPr/>
                    <a:lstStyle/>
                    <a:p>
                      <a:r>
                        <a:rPr lang="en-US" sz="2400" b="0" dirty="0" err="1">
                          <a:latin typeface="#9Slide07 IcielBaliho Script" pitchFamily="2" charset="0"/>
                        </a:rPr>
                        <a:t>Nội</a:t>
                      </a:r>
                      <a:r>
                        <a:rPr lang="en-US" sz="2400" b="0" dirty="0">
                          <a:latin typeface="#9Slide07 IcielBaliho Script" pitchFamily="2" charset="0"/>
                        </a:rPr>
                        <a:t> dung</a:t>
                      </a:r>
                    </a:p>
                  </a:txBody>
                  <a:tcPr anchor="ctr"/>
                </a:tc>
                <a:tc>
                  <a:txBody>
                    <a:bodyPr/>
                    <a:lstStyle/>
                    <a:p>
                      <a:r>
                        <a:rPr lang="en-US" sz="2400" b="0" dirty="0" err="1">
                          <a:latin typeface="#9Slide07 IcielBaliho Script" pitchFamily="2" charset="0"/>
                        </a:rPr>
                        <a:t>Hình</a:t>
                      </a:r>
                      <a:r>
                        <a:rPr lang="en-US" sz="2400" b="0" dirty="0">
                          <a:latin typeface="#9Slide07 IcielBaliho Script" pitchFamily="2" charset="0"/>
                        </a:rPr>
                        <a:t> </a:t>
                      </a:r>
                      <a:r>
                        <a:rPr lang="en-US" sz="2400" b="0" dirty="0" err="1">
                          <a:latin typeface="#9Slide07 IcielBaliho Script" pitchFamily="2" charset="0"/>
                        </a:rPr>
                        <a:t>thức</a:t>
                      </a:r>
                      <a:endParaRPr lang="en-US" sz="2400" b="0" dirty="0">
                        <a:latin typeface="#9Slide07 IcielBaliho Script" pitchFamily="2" charset="0"/>
                      </a:endParaRPr>
                    </a:p>
                  </a:txBody>
                  <a:tcPr anchor="ctr"/>
                </a:tc>
                <a:extLst>
                  <a:ext uri="{0D108BD9-81ED-4DB2-BD59-A6C34878D82A}">
                    <a16:rowId xmlns:a16="http://schemas.microsoft.com/office/drawing/2014/main" xmlns="" val="3640871768"/>
                  </a:ext>
                </a:extLst>
              </a:tr>
              <a:tr h="587179">
                <a:tc>
                  <a:txBody>
                    <a:bodyPr/>
                    <a:lstStyle/>
                    <a:p>
                      <a:r>
                        <a:rPr lang="en-US" sz="2400" b="0" dirty="0">
                          <a:latin typeface="#9Slide07 IcielBaliho Script" pitchFamily="2" charset="0"/>
                        </a:rPr>
                        <a:t>1 </a:t>
                      </a:r>
                      <a:r>
                        <a:rPr lang="en-US" sz="2400" b="0" dirty="0" err="1">
                          <a:latin typeface="#9Slide07 IcielBaliho Script" pitchFamily="2" charset="0"/>
                        </a:rPr>
                        <a:t>điểm</a:t>
                      </a:r>
                      <a:endParaRPr lang="en-US" sz="2400" b="0" dirty="0">
                        <a:latin typeface="#9Slide07 IcielBaliho Script" pitchFamily="2" charset="0"/>
                      </a:endParaRPr>
                    </a:p>
                  </a:txBody>
                  <a:tcPr anchor="ctr"/>
                </a:tc>
                <a:tc>
                  <a:txBody>
                    <a:bodyPr/>
                    <a:lstStyle/>
                    <a:p>
                      <a:endParaRPr lang="en-US" sz="2400" b="0" dirty="0">
                        <a:latin typeface="#9Slide07 IcielBaliho Script" pitchFamily="2" charset="0"/>
                      </a:endParaRPr>
                    </a:p>
                  </a:txBody>
                  <a:tcPr anchor="ctr"/>
                </a:tc>
                <a:tc>
                  <a:txBody>
                    <a:bodyPr/>
                    <a:lstStyle/>
                    <a:p>
                      <a:endParaRPr lang="en-US" sz="2400" b="0">
                        <a:latin typeface="#9Slide07 IcielBaliho Script" pitchFamily="2" charset="0"/>
                      </a:endParaRPr>
                    </a:p>
                  </a:txBody>
                  <a:tcPr anchor="ctr"/>
                </a:tc>
                <a:extLst>
                  <a:ext uri="{0D108BD9-81ED-4DB2-BD59-A6C34878D82A}">
                    <a16:rowId xmlns:a16="http://schemas.microsoft.com/office/drawing/2014/main" xmlns="" val="109795799"/>
                  </a:ext>
                </a:extLst>
              </a:tr>
              <a:tr h="587179">
                <a:tc>
                  <a:txBody>
                    <a:bodyPr/>
                    <a:lstStyle/>
                    <a:p>
                      <a:r>
                        <a:rPr lang="en-US" sz="2400" b="0" dirty="0">
                          <a:latin typeface="#9Slide07 IcielBaliho Script" pitchFamily="2" charset="0"/>
                        </a:rPr>
                        <a:t>2 </a:t>
                      </a:r>
                      <a:r>
                        <a:rPr lang="en-US" sz="2400" b="0" dirty="0" err="1">
                          <a:latin typeface="#9Slide07 IcielBaliho Script" pitchFamily="2" charset="0"/>
                        </a:rPr>
                        <a:t>điểm</a:t>
                      </a:r>
                      <a:endParaRPr lang="en-US" sz="2400" b="0" dirty="0">
                        <a:latin typeface="#9Slide07 IcielBaliho Script" pitchFamily="2" charset="0"/>
                      </a:endParaRPr>
                    </a:p>
                  </a:txBody>
                  <a:tcPr anchor="ctr"/>
                </a:tc>
                <a:tc>
                  <a:txBody>
                    <a:bodyPr/>
                    <a:lstStyle/>
                    <a:p>
                      <a:endParaRPr lang="en-US" sz="2400" b="0" dirty="0">
                        <a:latin typeface="#9Slide07 IcielBaliho Script" pitchFamily="2" charset="0"/>
                      </a:endParaRPr>
                    </a:p>
                  </a:txBody>
                  <a:tcPr anchor="ctr"/>
                </a:tc>
                <a:tc>
                  <a:txBody>
                    <a:bodyPr/>
                    <a:lstStyle/>
                    <a:p>
                      <a:endParaRPr lang="en-US" sz="2400" b="0">
                        <a:latin typeface="#9Slide07 IcielBaliho Script" pitchFamily="2" charset="0"/>
                      </a:endParaRPr>
                    </a:p>
                  </a:txBody>
                  <a:tcPr anchor="ctr"/>
                </a:tc>
                <a:extLst>
                  <a:ext uri="{0D108BD9-81ED-4DB2-BD59-A6C34878D82A}">
                    <a16:rowId xmlns:a16="http://schemas.microsoft.com/office/drawing/2014/main" xmlns="" val="1763747471"/>
                  </a:ext>
                </a:extLst>
              </a:tr>
              <a:tr h="587179">
                <a:tc>
                  <a:txBody>
                    <a:bodyPr/>
                    <a:lstStyle/>
                    <a:p>
                      <a:r>
                        <a:rPr lang="en-US" sz="2400" b="0" dirty="0">
                          <a:latin typeface="#9Slide07 IcielBaliho Script" pitchFamily="2" charset="0"/>
                        </a:rPr>
                        <a:t>3 </a:t>
                      </a:r>
                      <a:r>
                        <a:rPr lang="en-US" sz="2400" b="0" dirty="0" err="1">
                          <a:latin typeface="#9Slide07 IcielBaliho Script" pitchFamily="2" charset="0"/>
                        </a:rPr>
                        <a:t>điểm</a:t>
                      </a:r>
                      <a:endParaRPr lang="en-US" sz="2400" b="0" dirty="0">
                        <a:latin typeface="#9Slide07 IcielBaliho Script" pitchFamily="2" charset="0"/>
                      </a:endParaRPr>
                    </a:p>
                  </a:txBody>
                  <a:tcPr anchor="ctr"/>
                </a:tc>
                <a:tc>
                  <a:txBody>
                    <a:bodyPr/>
                    <a:lstStyle/>
                    <a:p>
                      <a:endParaRPr lang="en-US" sz="2400" b="0" dirty="0">
                        <a:latin typeface="#9Slide07 IcielBaliho Script" pitchFamily="2" charset="0"/>
                      </a:endParaRPr>
                    </a:p>
                  </a:txBody>
                  <a:tcPr anchor="ctr"/>
                </a:tc>
                <a:tc>
                  <a:txBody>
                    <a:bodyPr/>
                    <a:lstStyle/>
                    <a:p>
                      <a:endParaRPr lang="en-US" sz="2400" b="0" dirty="0">
                        <a:latin typeface="#9Slide07 IcielBaliho Script" pitchFamily="2" charset="0"/>
                      </a:endParaRPr>
                    </a:p>
                  </a:txBody>
                  <a:tcPr anchor="ctr"/>
                </a:tc>
                <a:extLst>
                  <a:ext uri="{0D108BD9-81ED-4DB2-BD59-A6C34878D82A}">
                    <a16:rowId xmlns:a16="http://schemas.microsoft.com/office/drawing/2014/main" xmlns="" val="2528423908"/>
                  </a:ext>
                </a:extLst>
              </a:tr>
            </a:tbl>
          </a:graphicData>
        </a:graphic>
      </p:graphicFrame>
      <p:pic>
        <p:nvPicPr>
          <p:cNvPr id="20" name="Picture 19" descr="UPSC Notes Only Pack">
            <a:extLst>
              <a:ext uri="{FF2B5EF4-FFF2-40B4-BE49-F238E27FC236}">
                <a16:creationId xmlns:a16="http://schemas.microsoft.com/office/drawing/2014/main" xmlns="" id="{D32CA77B-C1B6-4BFB-B392-4D070DBFD93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60048" y="5303995"/>
            <a:ext cx="1233375" cy="12333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Web research - Free education icons">
            <a:extLst>
              <a:ext uri="{FF2B5EF4-FFF2-40B4-BE49-F238E27FC236}">
                <a16:creationId xmlns:a16="http://schemas.microsoft.com/office/drawing/2014/main" xmlns="" id="{192704A1-58F5-41F6-9249-6F3524E68C2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97499" y="3691265"/>
            <a:ext cx="1445201" cy="144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90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6"/>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6"/>
                                        </p:tgtEl>
                                      </p:cBhvr>
                                    </p:cmd>
                                  </p:childTnLst>
                                </p:cTn>
                              </p:par>
                            </p:childTnLst>
                          </p:cTn>
                        </p:par>
                      </p:childTnLst>
                    </p:cTn>
                  </p:par>
                </p:childTnLst>
              </p:cTn>
              <p:nextCondLst>
                <p:cond evt="onClick" delay="0">
                  <p:tgtEl>
                    <p:spTgt spid="6"/>
                  </p:tgtEl>
                </p:cond>
              </p:nextCondLst>
            </p:seq>
            <p:video>
              <p:cMediaNode vol="80000">
                <p:cTn id="49" fill="hold" display="0">
                  <p:stCondLst>
                    <p:cond delay="indefinite"/>
                  </p:stCondLst>
                </p:cTn>
                <p:tgtEl>
                  <p:spTgt spid="6"/>
                </p:tgtEl>
              </p:cMediaNode>
            </p:video>
          </p:childTnLst>
        </p:cTn>
      </p:par>
    </p:tnLst>
    <p:bldLst>
      <p:bldP spid="7" grpId="0"/>
      <p:bldGraphic spid="12"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C85CB1D-8EC1-45A3-8AC8-3C1A24BCAE97}"/>
              </a:ext>
            </a:extLst>
          </p:cNvPr>
          <p:cNvSpPr txBox="1">
            <a:spLocks/>
          </p:cNvSpPr>
          <p:nvPr/>
        </p:nvSpPr>
        <p:spPr>
          <a:xfrm>
            <a:off x="4190999" y="186585"/>
            <a:ext cx="4383880" cy="107181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000" dirty="0">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2.1 </a:t>
            </a:r>
            <a:r>
              <a:rPr lang="en-US" sz="4000" dirty="0" err="1">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nhật</a:t>
            </a:r>
            <a:r>
              <a:rPr lang="en-US" sz="4000" dirty="0">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 </a:t>
            </a:r>
            <a:r>
              <a:rPr lang="en-US" sz="4000" dirty="0" err="1">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bản</a:t>
            </a:r>
            <a:endParaRPr lang="en-US" sz="4000" dirty="0">
              <a:solidFill>
                <a:srgbClr val="FF000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5" name="Frame 4">
            <a:extLst>
              <a:ext uri="{FF2B5EF4-FFF2-40B4-BE49-F238E27FC236}">
                <a16:creationId xmlns:a16="http://schemas.microsoft.com/office/drawing/2014/main" xmlns="" id="{275CA42A-1B44-409A-BC12-94DEB09CC977}"/>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6" name="Diagram 5">
            <a:extLst>
              <a:ext uri="{FF2B5EF4-FFF2-40B4-BE49-F238E27FC236}">
                <a16:creationId xmlns:a16="http://schemas.microsoft.com/office/drawing/2014/main" xmlns="" id="{0EC1387B-5683-47AA-98B8-C070151F4A7E}"/>
              </a:ext>
            </a:extLst>
          </p:cNvPr>
          <p:cNvGraphicFramePr/>
          <p:nvPr>
            <p:extLst>
              <p:ext uri="{D42A27DB-BD31-4B8C-83A1-F6EECF244321}">
                <p14:modId xmlns:p14="http://schemas.microsoft.com/office/powerpoint/2010/main" val="1440182450"/>
              </p:ext>
            </p:extLst>
          </p:nvPr>
        </p:nvGraphicFramePr>
        <p:xfrm>
          <a:off x="708025" y="995891"/>
          <a:ext cx="1105535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xmlns="" id="{08591200-0880-484D-965A-DA070D7A09E8}"/>
              </a:ext>
            </a:extLst>
          </p:cNvPr>
          <p:cNvSpPr txBox="1"/>
          <p:nvPr/>
        </p:nvSpPr>
        <p:spPr>
          <a:xfrm>
            <a:off x="5208745" y="2906520"/>
            <a:ext cx="3283745" cy="1938992"/>
          </a:xfrm>
          <a:prstGeom prst="rect">
            <a:avLst/>
          </a:prstGeom>
          <a:noFill/>
        </p:spPr>
        <p:txBody>
          <a:bodyPr wrap="square">
            <a:spAutoFit/>
          </a:bodyPr>
          <a:lstStyle/>
          <a:p>
            <a:pPr marL="342900" lvl="0" indent="-342900">
              <a:buFont typeface="Arial" panose="020B0604020202020204" pitchFamily="34" charset="0"/>
              <a:buChar char="•"/>
            </a:pPr>
            <a:r>
              <a:rPr lang="en-US" sz="2000" dirty="0" err="1">
                <a:solidFill>
                  <a:srgbClr val="0070C0"/>
                </a:solidFill>
                <a:latin typeface="#9Slide07 IcielBaliho Script" pitchFamily="2" charset="0"/>
              </a:rPr>
              <a:t>Kinh</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tế</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thứ</a:t>
            </a:r>
            <a:r>
              <a:rPr lang="en-US" sz="2000" dirty="0">
                <a:solidFill>
                  <a:srgbClr val="0070C0"/>
                </a:solidFill>
                <a:latin typeface="#9Slide07 IcielBaliho Script" pitchFamily="2" charset="0"/>
              </a:rPr>
              <a:t> 4 </a:t>
            </a:r>
            <a:r>
              <a:rPr lang="en-US" sz="2000" dirty="0" err="1">
                <a:solidFill>
                  <a:srgbClr val="0070C0"/>
                </a:solidFill>
                <a:latin typeface="#9Slide07 IcielBaliho Script" pitchFamily="2" charset="0"/>
              </a:rPr>
              <a:t>thế</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giới</a:t>
            </a:r>
            <a:endParaRPr lang="en-US" sz="2000" dirty="0">
              <a:solidFill>
                <a:srgbClr val="0070C0"/>
              </a:solidFill>
              <a:latin typeface="#9Slide07 IcielBaliho Script" pitchFamily="2" charset="0"/>
            </a:endParaRPr>
          </a:p>
          <a:p>
            <a:pPr marL="342900" lvl="0" indent="-342900">
              <a:buFont typeface="Arial" panose="020B0604020202020204" pitchFamily="34" charset="0"/>
              <a:buChar char="•"/>
            </a:pPr>
            <a:r>
              <a:rPr lang="en-US" sz="2000" dirty="0" err="1">
                <a:solidFill>
                  <a:srgbClr val="0070C0"/>
                </a:solidFill>
                <a:latin typeface="#9Slide07 IcielBaliho Script" pitchFamily="2" charset="0"/>
              </a:rPr>
              <a:t>Nhiều</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sản</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phẩm</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hàng</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đầu</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tàu</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biển</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điện</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tử</a:t>
            </a:r>
            <a:r>
              <a:rPr lang="en-US" sz="2000" dirty="0">
                <a:solidFill>
                  <a:srgbClr val="0070C0"/>
                </a:solidFill>
                <a:latin typeface="#9Slide07 IcielBaliho Script" pitchFamily="2" charset="0"/>
              </a:rPr>
              <a:t>, robot…</a:t>
            </a:r>
          </a:p>
          <a:p>
            <a:pPr marL="342900" lvl="0" indent="-342900">
              <a:buFont typeface="Arial" panose="020B0604020202020204" pitchFamily="34" charset="0"/>
              <a:buChar char="•"/>
            </a:pPr>
            <a:r>
              <a:rPr lang="en-US" sz="2000" dirty="0" err="1">
                <a:solidFill>
                  <a:srgbClr val="0070C0"/>
                </a:solidFill>
                <a:latin typeface="#9Slide07 IcielBaliho Script" pitchFamily="2" charset="0"/>
              </a:rPr>
              <a:t>Thương</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mại</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phát</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triển</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mạnh</a:t>
            </a:r>
            <a:endParaRPr lang="en-US" sz="2000" dirty="0">
              <a:solidFill>
                <a:srgbClr val="0070C0"/>
              </a:solidFill>
              <a:latin typeface="#9Slide07 IcielBaliho Script" pitchFamily="2" charset="0"/>
            </a:endParaRPr>
          </a:p>
        </p:txBody>
      </p:sp>
      <p:sp>
        <p:nvSpPr>
          <p:cNvPr id="15" name="TextBox 14">
            <a:extLst>
              <a:ext uri="{FF2B5EF4-FFF2-40B4-BE49-F238E27FC236}">
                <a16:creationId xmlns:a16="http://schemas.microsoft.com/office/drawing/2014/main" xmlns="" id="{6F16B220-AC72-41E0-88BD-95294F2B500A}"/>
              </a:ext>
            </a:extLst>
          </p:cNvPr>
          <p:cNvSpPr txBox="1"/>
          <p:nvPr/>
        </p:nvSpPr>
        <p:spPr>
          <a:xfrm>
            <a:off x="821530" y="2415038"/>
            <a:ext cx="3838575" cy="1569660"/>
          </a:xfrm>
          <a:prstGeom prst="rect">
            <a:avLst/>
          </a:prstGeom>
          <a:noFill/>
        </p:spPr>
        <p:txBody>
          <a:bodyPr wrap="square">
            <a:spAutoFit/>
          </a:bodyPr>
          <a:lstStyle/>
          <a:p>
            <a:pPr marL="285750" lvl="0" indent="-285750">
              <a:buFont typeface="Arial" panose="020B0604020202020204" pitchFamily="34" charset="0"/>
              <a:buChar char="•"/>
            </a:pPr>
            <a:r>
              <a:rPr lang="en-US" sz="2400" b="0" dirty="0">
                <a:solidFill>
                  <a:srgbClr val="0070C0"/>
                </a:solidFill>
                <a:latin typeface="#9Slide07 IcielBaliho Script" pitchFamily="2" charset="0"/>
              </a:rPr>
              <a:t>Khoa </a:t>
            </a:r>
            <a:r>
              <a:rPr lang="en-US" sz="2400" b="0" dirty="0" err="1">
                <a:solidFill>
                  <a:srgbClr val="0070C0"/>
                </a:solidFill>
                <a:latin typeface="#9Slide07 IcielBaliho Script" pitchFamily="2" charset="0"/>
              </a:rPr>
              <a:t>học</a:t>
            </a:r>
            <a:r>
              <a:rPr lang="en-US" sz="2400" b="0" dirty="0">
                <a:solidFill>
                  <a:srgbClr val="0070C0"/>
                </a:solidFill>
                <a:latin typeface="#9Slide07 IcielBaliho Script" pitchFamily="2" charset="0"/>
              </a:rPr>
              <a:t> </a:t>
            </a:r>
            <a:r>
              <a:rPr lang="en-US" sz="2400" b="0" dirty="0" err="1">
                <a:solidFill>
                  <a:srgbClr val="0070C0"/>
                </a:solidFill>
                <a:latin typeface="#9Slide07 IcielBaliho Script" pitchFamily="2" charset="0"/>
              </a:rPr>
              <a:t>kĩ</a:t>
            </a:r>
            <a:r>
              <a:rPr lang="en-US" sz="2400" b="0" dirty="0">
                <a:solidFill>
                  <a:srgbClr val="0070C0"/>
                </a:solidFill>
                <a:latin typeface="#9Slide07 IcielBaliho Script" pitchFamily="2" charset="0"/>
              </a:rPr>
              <a:t> </a:t>
            </a:r>
            <a:r>
              <a:rPr lang="en-US" sz="2400" b="0" dirty="0" err="1">
                <a:solidFill>
                  <a:srgbClr val="0070C0"/>
                </a:solidFill>
                <a:latin typeface="#9Slide07 IcielBaliho Script" pitchFamily="2" charset="0"/>
              </a:rPr>
              <a:t>thuật</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phát</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triển</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mạnh</a:t>
            </a:r>
            <a:endParaRPr lang="en-US" sz="2400" dirty="0">
              <a:solidFill>
                <a:srgbClr val="0070C0"/>
              </a:solidFill>
              <a:latin typeface="#9Slide07 IcielBaliho Script" pitchFamily="2" charset="0"/>
            </a:endParaRPr>
          </a:p>
          <a:p>
            <a:pPr marL="285750" lvl="0" indent="-285750">
              <a:buFont typeface="Arial" panose="020B0604020202020204" pitchFamily="34" charset="0"/>
              <a:buChar char="•"/>
            </a:pPr>
            <a:r>
              <a:rPr lang="en-US" sz="2400" b="0" dirty="0">
                <a:solidFill>
                  <a:srgbClr val="0070C0"/>
                </a:solidFill>
                <a:latin typeface="#9Slide07 IcielBaliho Script" pitchFamily="2" charset="0"/>
              </a:rPr>
              <a:t>Lao </a:t>
            </a:r>
            <a:r>
              <a:rPr lang="en-US" sz="2400" b="0" dirty="0" err="1">
                <a:solidFill>
                  <a:srgbClr val="0070C0"/>
                </a:solidFill>
                <a:latin typeface="#9Slide07 IcielBaliho Script" pitchFamily="2" charset="0"/>
              </a:rPr>
              <a:t>động</a:t>
            </a:r>
            <a:r>
              <a:rPr lang="en-US" sz="2400" b="0" dirty="0">
                <a:solidFill>
                  <a:srgbClr val="0070C0"/>
                </a:solidFill>
                <a:latin typeface="#9Slide07 IcielBaliho Script" pitchFamily="2" charset="0"/>
              </a:rPr>
              <a:t> </a:t>
            </a:r>
            <a:r>
              <a:rPr lang="en-US" sz="2400" b="0" dirty="0" err="1">
                <a:solidFill>
                  <a:srgbClr val="0070C0"/>
                </a:solidFill>
                <a:latin typeface="#9Slide07 IcielBaliho Script" pitchFamily="2" charset="0"/>
              </a:rPr>
              <a:t>trình</a:t>
            </a:r>
            <a:r>
              <a:rPr lang="en-US" sz="2400" b="0" dirty="0">
                <a:solidFill>
                  <a:srgbClr val="0070C0"/>
                </a:solidFill>
                <a:latin typeface="#9Slide07 IcielBaliho Script" pitchFamily="2" charset="0"/>
              </a:rPr>
              <a:t> </a:t>
            </a:r>
            <a:r>
              <a:rPr lang="en-US" sz="2400" b="0" dirty="0" err="1">
                <a:solidFill>
                  <a:srgbClr val="0070C0"/>
                </a:solidFill>
                <a:latin typeface="#9Slide07 IcielBaliho Script" pitchFamily="2" charset="0"/>
              </a:rPr>
              <a:t>độ</a:t>
            </a:r>
            <a:r>
              <a:rPr lang="en-US" sz="2400" b="0" dirty="0">
                <a:solidFill>
                  <a:srgbClr val="0070C0"/>
                </a:solidFill>
                <a:latin typeface="#9Slide07 IcielBaliho Script" pitchFamily="2" charset="0"/>
              </a:rPr>
              <a:t> </a:t>
            </a:r>
            <a:r>
              <a:rPr lang="en-US" sz="2400" b="0" dirty="0" err="1">
                <a:solidFill>
                  <a:srgbClr val="0070C0"/>
                </a:solidFill>
                <a:latin typeface="#9Slide07 IcielBaliho Script" pitchFamily="2" charset="0"/>
              </a:rPr>
              <a:t>cao</a:t>
            </a:r>
            <a:endParaRPr lang="en-US" sz="2400" b="0" dirty="0">
              <a:solidFill>
                <a:srgbClr val="0070C0"/>
              </a:solidFill>
              <a:latin typeface="#9Slide07 IcielBaliho Script" pitchFamily="2" charset="0"/>
            </a:endParaRPr>
          </a:p>
          <a:p>
            <a:pPr marL="285750" lvl="0" indent="-285750">
              <a:buFont typeface="Arial" panose="020B0604020202020204" pitchFamily="34" charset="0"/>
              <a:buChar char="•"/>
            </a:pPr>
            <a:r>
              <a:rPr lang="en-US" sz="2400" dirty="0" err="1">
                <a:solidFill>
                  <a:srgbClr val="0070C0"/>
                </a:solidFill>
                <a:latin typeface="#9Slide07 IcielBaliho Script" pitchFamily="2" charset="0"/>
              </a:rPr>
              <a:t>Hạ</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tầng</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đầu</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tư</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mạnh</a:t>
            </a:r>
            <a:endParaRPr lang="en-US" sz="2400" b="0" dirty="0">
              <a:solidFill>
                <a:srgbClr val="0070C0"/>
              </a:solidFill>
              <a:latin typeface="#9Slide07 IcielBaliho Script" pitchFamily="2" charset="0"/>
            </a:endParaRPr>
          </a:p>
        </p:txBody>
      </p:sp>
      <p:sp>
        <p:nvSpPr>
          <p:cNvPr id="17" name="TextBox 16">
            <a:extLst>
              <a:ext uri="{FF2B5EF4-FFF2-40B4-BE49-F238E27FC236}">
                <a16:creationId xmlns:a16="http://schemas.microsoft.com/office/drawing/2014/main" xmlns="" id="{CC79493E-C17E-4930-B20D-B0668F0288C2}"/>
              </a:ext>
            </a:extLst>
          </p:cNvPr>
          <p:cNvSpPr txBox="1"/>
          <p:nvPr/>
        </p:nvSpPr>
        <p:spPr>
          <a:xfrm>
            <a:off x="8708231" y="2714490"/>
            <a:ext cx="2574131" cy="1323439"/>
          </a:xfrm>
          <a:prstGeom prst="rect">
            <a:avLst/>
          </a:prstGeom>
          <a:noFill/>
        </p:spPr>
        <p:txBody>
          <a:bodyPr wrap="square">
            <a:spAutoFit/>
          </a:bodyPr>
          <a:lstStyle/>
          <a:p>
            <a:pPr marL="285750" lvl="0" indent="-285750">
              <a:buFont typeface="Arial" panose="020B0604020202020204" pitchFamily="34" charset="0"/>
              <a:buChar char="•"/>
            </a:pPr>
            <a:r>
              <a:rPr lang="en-US" sz="2000" dirty="0">
                <a:solidFill>
                  <a:srgbClr val="0070C0"/>
                </a:solidFill>
                <a:latin typeface="#9Slide07 IcielBaliho Script" pitchFamily="2" charset="0"/>
              </a:rPr>
              <a:t>Qui </a:t>
            </a:r>
            <a:r>
              <a:rPr lang="en-US" sz="2000" dirty="0" err="1">
                <a:solidFill>
                  <a:srgbClr val="0070C0"/>
                </a:solidFill>
                <a:latin typeface="#9Slide07 IcielBaliho Script" pitchFamily="2" charset="0"/>
              </a:rPr>
              <a:t>mô</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bình</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quân</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cao</a:t>
            </a:r>
            <a:endParaRPr lang="en-US" sz="2000" dirty="0">
              <a:solidFill>
                <a:srgbClr val="0070C0"/>
              </a:solidFill>
              <a:latin typeface="#9Slide07 IcielBaliho Script" pitchFamily="2" charset="0"/>
            </a:endParaRPr>
          </a:p>
          <a:p>
            <a:pPr marL="285750" lvl="0" indent="-285750">
              <a:buFont typeface="Arial" panose="020B0604020202020204" pitchFamily="34" charset="0"/>
              <a:buChar char="•"/>
            </a:pPr>
            <a:r>
              <a:rPr lang="en-US" sz="2000" dirty="0" err="1">
                <a:solidFill>
                  <a:srgbClr val="0070C0"/>
                </a:solidFill>
                <a:latin typeface="#9Slide07 IcielBaliho Script" pitchFamily="2" charset="0"/>
              </a:rPr>
              <a:t>Chất</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lượng</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cuộc</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sống</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tuổi</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thọ</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cao</a:t>
            </a:r>
            <a:endParaRPr lang="en-US" sz="2000" dirty="0">
              <a:solidFill>
                <a:srgbClr val="0070C0"/>
              </a:solidFill>
              <a:latin typeface="#9Slide07 IcielBaliho Script" pitchFamily="2" charset="0"/>
            </a:endParaRPr>
          </a:p>
        </p:txBody>
      </p:sp>
      <p:pic>
        <p:nvPicPr>
          <p:cNvPr id="8196" name="Picture 4" descr="7,774 Free vector icons of japan | Japan icon, Japanese icon, Bff gifts diy">
            <a:extLst>
              <a:ext uri="{FF2B5EF4-FFF2-40B4-BE49-F238E27FC236}">
                <a16:creationId xmlns:a16="http://schemas.microsoft.com/office/drawing/2014/main" xmlns="" id="{A01C0791-AF8C-403A-91D6-B4536A61302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699" b="34082"/>
          <a:stretch/>
        </p:blipFill>
        <p:spPr bwMode="auto">
          <a:xfrm>
            <a:off x="279400" y="1036477"/>
            <a:ext cx="4686300" cy="128712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7,774 Free vector icons of japan | Japan icon, Japanese icon, Bff gifts diy">
            <a:extLst>
              <a:ext uri="{FF2B5EF4-FFF2-40B4-BE49-F238E27FC236}">
                <a16:creationId xmlns:a16="http://schemas.microsoft.com/office/drawing/2014/main" xmlns="" id="{4BD0BFE4-2248-4E0C-80D4-B5BA5650C5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722" b="70781"/>
          <a:stretch/>
        </p:blipFill>
        <p:spPr bwMode="auto">
          <a:xfrm>
            <a:off x="5946774" y="5066619"/>
            <a:ext cx="3559175" cy="156966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7,774 Free vector icons of japan | Japan icon, Japanese icon, Bff gifts diy">
            <a:extLst>
              <a:ext uri="{FF2B5EF4-FFF2-40B4-BE49-F238E27FC236}">
                <a16:creationId xmlns:a16="http://schemas.microsoft.com/office/drawing/2014/main" xmlns="" id="{469E5E6D-FAD5-4B4D-BF5A-1F97A8BB27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393" t="69217"/>
          <a:stretch/>
        </p:blipFill>
        <p:spPr bwMode="auto">
          <a:xfrm>
            <a:off x="149837" y="5140211"/>
            <a:ext cx="1823028" cy="156966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Japan travel icon Stock Vector Image by ©CamillaCasablanca #124471998">
            <a:extLst>
              <a:ext uri="{FF2B5EF4-FFF2-40B4-BE49-F238E27FC236}">
                <a16:creationId xmlns:a16="http://schemas.microsoft.com/office/drawing/2014/main" xmlns="" id="{4E3A8A11-D2E2-4340-89C9-9ECE6E93410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6929" b="16389"/>
          <a:stretch/>
        </p:blipFill>
        <p:spPr bwMode="auto">
          <a:xfrm>
            <a:off x="9803605" y="548375"/>
            <a:ext cx="1959770" cy="1306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80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graphicEl>
                                              <a:dgm id="{22F92D08-7F34-4A59-AF8A-6C75FF74F0AB}"/>
                                            </p:graphicEl>
                                          </p:spTgt>
                                        </p:tgtEl>
                                        <p:attrNameLst>
                                          <p:attrName>style.visibility</p:attrName>
                                        </p:attrNameLst>
                                      </p:cBhvr>
                                      <p:to>
                                        <p:strVal val="visible"/>
                                      </p:to>
                                    </p:set>
                                    <p:animEffect transition="in" filter="barn(inVertical)">
                                      <p:cBhvr>
                                        <p:cTn id="14" dur="500"/>
                                        <p:tgtEl>
                                          <p:spTgt spid="6">
                                            <p:graphicEl>
                                              <a:dgm id="{22F92D08-7F34-4A59-AF8A-6C75FF74F0AB}"/>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graphicEl>
                                              <a:dgm id="{A0760FC8-658F-4C93-8B29-612F552E3FDA}"/>
                                            </p:graphicEl>
                                          </p:spTgt>
                                        </p:tgtEl>
                                        <p:attrNameLst>
                                          <p:attrName>style.visibility</p:attrName>
                                        </p:attrNameLst>
                                      </p:cBhvr>
                                      <p:to>
                                        <p:strVal val="visible"/>
                                      </p:to>
                                    </p:set>
                                    <p:animEffect transition="in" filter="barn(inVertical)">
                                      <p:cBhvr>
                                        <p:cTn id="19" dur="500"/>
                                        <p:tgtEl>
                                          <p:spTgt spid="6">
                                            <p:graphicEl>
                                              <a:dgm id="{A0760FC8-658F-4C93-8B29-612F552E3FDA}"/>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graphicEl>
                                              <a:dgm id="{357D4BF5-A7DD-40A8-A849-0E5A8CB0F42E}"/>
                                            </p:graphicEl>
                                          </p:spTgt>
                                        </p:tgtEl>
                                        <p:attrNameLst>
                                          <p:attrName>style.visibility</p:attrName>
                                        </p:attrNameLst>
                                      </p:cBhvr>
                                      <p:to>
                                        <p:strVal val="visible"/>
                                      </p:to>
                                    </p:set>
                                    <p:animEffect transition="in" filter="barn(inVertical)">
                                      <p:cBhvr>
                                        <p:cTn id="24" dur="500"/>
                                        <p:tgtEl>
                                          <p:spTgt spid="6">
                                            <p:graphicEl>
                                              <a:dgm id="{357D4BF5-A7DD-40A8-A849-0E5A8CB0F42E}"/>
                                            </p:graphic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graphicEl>
                                              <a:dgm id="{56F24C32-0C6C-4B50-9198-309F96F9A898}"/>
                                            </p:graphicEl>
                                          </p:spTgt>
                                        </p:tgtEl>
                                        <p:attrNameLst>
                                          <p:attrName>style.visibility</p:attrName>
                                        </p:attrNameLst>
                                      </p:cBhvr>
                                      <p:to>
                                        <p:strVal val="visible"/>
                                      </p:to>
                                    </p:set>
                                    <p:animEffect transition="in" filter="barn(inVertical)">
                                      <p:cBhvr>
                                        <p:cTn id="27" dur="500"/>
                                        <p:tgtEl>
                                          <p:spTgt spid="6">
                                            <p:graphicEl>
                                              <a:dgm id="{56F24C32-0C6C-4B50-9198-309F96F9A898}"/>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graphicEl>
                                              <a:dgm id="{2900F67C-A07B-462D-8BBC-1EF7837C1721}"/>
                                            </p:graphicEl>
                                          </p:spTgt>
                                        </p:tgtEl>
                                        <p:attrNameLst>
                                          <p:attrName>style.visibility</p:attrName>
                                        </p:attrNameLst>
                                      </p:cBhvr>
                                      <p:to>
                                        <p:strVal val="visible"/>
                                      </p:to>
                                    </p:set>
                                    <p:animEffect transition="in" filter="barn(inVertical)">
                                      <p:cBhvr>
                                        <p:cTn id="32" dur="500"/>
                                        <p:tgtEl>
                                          <p:spTgt spid="6">
                                            <p:graphicEl>
                                              <a:dgm id="{2900F67C-A07B-462D-8BBC-1EF7837C172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graphicEl>
                                              <a:dgm id="{B53867D6-4753-4735-B187-1BBAD322B739}"/>
                                            </p:graphicEl>
                                          </p:spTgt>
                                        </p:tgtEl>
                                        <p:attrNameLst>
                                          <p:attrName>style.visibility</p:attrName>
                                        </p:attrNameLst>
                                      </p:cBhvr>
                                      <p:to>
                                        <p:strVal val="visible"/>
                                      </p:to>
                                    </p:set>
                                    <p:animEffect transition="in" filter="barn(inVertical)">
                                      <p:cBhvr>
                                        <p:cTn id="37" dur="500"/>
                                        <p:tgtEl>
                                          <p:spTgt spid="6">
                                            <p:graphicEl>
                                              <a:dgm id="{B53867D6-4753-4735-B187-1BBAD322B739}"/>
                                            </p:graphic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
                                            <p:graphicEl>
                                              <a:dgm id="{C291A299-B592-413A-9E21-15AA0DFADF54}"/>
                                            </p:graphicEl>
                                          </p:spTgt>
                                        </p:tgtEl>
                                        <p:attrNameLst>
                                          <p:attrName>style.visibility</p:attrName>
                                        </p:attrNameLst>
                                      </p:cBhvr>
                                      <p:to>
                                        <p:strVal val="visible"/>
                                      </p:to>
                                    </p:set>
                                    <p:animEffect transition="in" filter="barn(inVertical)">
                                      <p:cBhvr>
                                        <p:cTn id="40" dur="500"/>
                                        <p:tgtEl>
                                          <p:spTgt spid="6">
                                            <p:graphicEl>
                                              <a:dgm id="{C291A299-B592-413A-9E21-15AA0DFADF54}"/>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6">
                                            <p:graphicEl>
                                              <a:dgm id="{E394B7A2-FED9-49A3-975F-F433E26C3893}"/>
                                            </p:graphicEl>
                                          </p:spTgt>
                                        </p:tgtEl>
                                        <p:attrNameLst>
                                          <p:attrName>style.visibility</p:attrName>
                                        </p:attrNameLst>
                                      </p:cBhvr>
                                      <p:to>
                                        <p:strVal val="visible"/>
                                      </p:to>
                                    </p:set>
                                    <p:animEffect transition="in" filter="barn(inVertical)">
                                      <p:cBhvr>
                                        <p:cTn id="45" dur="500"/>
                                        <p:tgtEl>
                                          <p:spTgt spid="6">
                                            <p:graphicEl>
                                              <a:dgm id="{E394B7A2-FED9-49A3-975F-F433E26C3893}"/>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arn(inVertic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arn(inVertical)">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8196"/>
                                        </p:tgtEl>
                                        <p:attrNameLst>
                                          <p:attrName>style.visibility</p:attrName>
                                        </p:attrNameLst>
                                      </p:cBhvr>
                                      <p:to>
                                        <p:strVal val="visible"/>
                                      </p:to>
                                    </p:set>
                                    <p:animEffect transition="in" filter="wipe(left)">
                                      <p:cBhvr>
                                        <p:cTn id="60" dur="500"/>
                                        <p:tgtEl>
                                          <p:spTgt spid="8196"/>
                                        </p:tgtEl>
                                      </p:cBhvr>
                                    </p:animEffect>
                                  </p:childTnLst>
                                </p:cTn>
                              </p:par>
                              <p:par>
                                <p:cTn id="61" presetID="22" presetClass="entr" presetSubtype="8" fill="hold" nodeType="withEffect">
                                  <p:stCondLst>
                                    <p:cond delay="0"/>
                                  </p:stCondLst>
                                  <p:childTnLst>
                                    <p:set>
                                      <p:cBhvr>
                                        <p:cTn id="62" dur="1" fill="hold">
                                          <p:stCondLst>
                                            <p:cond delay="0"/>
                                          </p:stCondLst>
                                        </p:cTn>
                                        <p:tgtEl>
                                          <p:spTgt spid="8200"/>
                                        </p:tgtEl>
                                        <p:attrNameLst>
                                          <p:attrName>style.visibility</p:attrName>
                                        </p:attrNameLst>
                                      </p:cBhvr>
                                      <p:to>
                                        <p:strVal val="visible"/>
                                      </p:to>
                                    </p:set>
                                    <p:animEffect transition="in" filter="wipe(left)">
                                      <p:cBhvr>
                                        <p:cTn id="63" dur="500"/>
                                        <p:tgtEl>
                                          <p:spTgt spid="8200"/>
                                        </p:tgtEl>
                                      </p:cBhvr>
                                    </p:animEffect>
                                  </p:childTnLst>
                                </p:cTn>
                              </p:par>
                              <p:par>
                                <p:cTn id="64" presetID="22" presetClass="entr" presetSubtype="8" fill="hold" nodeType="withEffect">
                                  <p:stCondLst>
                                    <p:cond delay="0"/>
                                  </p:stCondLst>
                                  <p:childTnLst>
                                    <p:set>
                                      <p:cBhvr>
                                        <p:cTn id="65" dur="1" fill="hold">
                                          <p:stCondLst>
                                            <p:cond delay="0"/>
                                          </p:stCondLst>
                                        </p:cTn>
                                        <p:tgtEl>
                                          <p:spTgt spid="8198"/>
                                        </p:tgtEl>
                                        <p:attrNameLst>
                                          <p:attrName>style.visibility</p:attrName>
                                        </p:attrNameLst>
                                      </p:cBhvr>
                                      <p:to>
                                        <p:strVal val="visible"/>
                                      </p:to>
                                    </p:set>
                                    <p:animEffect transition="in" filter="wipe(left)">
                                      <p:cBhvr>
                                        <p:cTn id="66" dur="500"/>
                                        <p:tgtEl>
                                          <p:spTgt spid="8198"/>
                                        </p:tgtEl>
                                      </p:cBhvr>
                                    </p:animEffect>
                                  </p:childTnLst>
                                </p:cTn>
                              </p:par>
                              <p:par>
                                <p:cTn id="67" presetID="22" presetClass="entr" presetSubtype="8" fill="hold" nodeType="withEffect">
                                  <p:stCondLst>
                                    <p:cond delay="0"/>
                                  </p:stCondLst>
                                  <p:childTnLst>
                                    <p:set>
                                      <p:cBhvr>
                                        <p:cTn id="68" dur="1" fill="hold">
                                          <p:stCondLst>
                                            <p:cond delay="0"/>
                                          </p:stCondLst>
                                        </p:cTn>
                                        <p:tgtEl>
                                          <p:spTgt spid="8202"/>
                                        </p:tgtEl>
                                        <p:attrNameLst>
                                          <p:attrName>style.visibility</p:attrName>
                                        </p:attrNameLst>
                                      </p:cBhvr>
                                      <p:to>
                                        <p:strVal val="visible"/>
                                      </p:to>
                                    </p:set>
                                    <p:animEffect transition="in" filter="wipe(left)">
                                      <p:cBhvr>
                                        <p:cTn id="69" dur="500"/>
                                        <p:tgtEl>
                                          <p:spTgt spid="8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6" grpId="0">
        <p:bldSub>
          <a:bldDgm bld="one"/>
        </p:bldSub>
      </p:bldGraphic>
      <p:bldP spid="1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4338" name="Picture 2" descr="JAPAN MULTI-CITY TOUR: How to Plan a Budget Trip | The Poor Traveler  Itinerary Blog">
            <a:extLst>
              <a:ext uri="{FF2B5EF4-FFF2-40B4-BE49-F238E27FC236}">
                <a16:creationId xmlns:a16="http://schemas.microsoft.com/office/drawing/2014/main" xmlns="" id="{5E81533E-4A89-4EFF-9B53-9A927E8699E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433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705200"/>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27,639 Japan Industry Photos - Free &amp;amp; Royalty-Free Stock Photos from  Dreamstime">
            <a:extLst>
              <a:ext uri="{FF2B5EF4-FFF2-40B4-BE49-F238E27FC236}">
                <a16:creationId xmlns:a16="http://schemas.microsoft.com/office/drawing/2014/main" xmlns="" id="{CBC161B6-7A0B-42E0-9ABF-816E00B951A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4014" r="4435"/>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xmlns="" id="{0E3BA1EC-5101-4BBC-9FB6-534FAAFE94A0}"/>
              </a:ext>
            </a:extLst>
          </p:cNvPr>
          <p:cNvSpPr txBox="1">
            <a:spLocks/>
          </p:cNvSpPr>
          <p:nvPr/>
        </p:nvSpPr>
        <p:spPr>
          <a:xfrm>
            <a:off x="0" y="355721"/>
            <a:ext cx="8191500" cy="107181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800" dirty="0" err="1">
                <a:solidFill>
                  <a:schemeClr val="bg1"/>
                </a:solidFill>
                <a:latin typeface="#9Slide07 IcielBC Cubano Normal" panose="00000500000000000000" pitchFamily="2" charset="0"/>
                <a:ea typeface="Tahoma" panose="020B0604030504040204" pitchFamily="34" charset="0"/>
                <a:cs typeface="Tahoma" panose="020B0604030504040204" pitchFamily="34" charset="0"/>
              </a:rPr>
              <a:t>Công</a:t>
            </a:r>
            <a:r>
              <a:rPr lang="en-US" sz="4800" dirty="0">
                <a:solidFill>
                  <a:schemeClr val="bg1"/>
                </a:solidFill>
                <a:latin typeface="#9Slide07 IcielBC Cubano Normal" panose="00000500000000000000" pitchFamily="2" charset="0"/>
                <a:ea typeface="Tahoma" panose="020B0604030504040204" pitchFamily="34" charset="0"/>
                <a:cs typeface="Tahoma" panose="020B0604030504040204" pitchFamily="34" charset="0"/>
              </a:rPr>
              <a:t> </a:t>
            </a:r>
            <a:r>
              <a:rPr lang="en-US" sz="4800" dirty="0" err="1">
                <a:solidFill>
                  <a:schemeClr val="bg1"/>
                </a:solidFill>
                <a:latin typeface="#9Slide07 IcielBC Cubano Normal" panose="00000500000000000000" pitchFamily="2" charset="0"/>
                <a:ea typeface="Tahoma" panose="020B0604030504040204" pitchFamily="34" charset="0"/>
                <a:cs typeface="Tahoma" panose="020B0604030504040204" pitchFamily="34" charset="0"/>
              </a:rPr>
              <a:t>nghiệp</a:t>
            </a:r>
            <a:r>
              <a:rPr lang="en-US" sz="4800" dirty="0">
                <a:solidFill>
                  <a:schemeClr val="bg1"/>
                </a:solidFill>
                <a:latin typeface="#9Slide07 IcielBC Cubano Normal" panose="00000500000000000000" pitchFamily="2" charset="0"/>
                <a:ea typeface="Tahoma" panose="020B0604030504040204" pitchFamily="34" charset="0"/>
                <a:cs typeface="Tahoma" panose="020B0604030504040204" pitchFamily="34" charset="0"/>
              </a:rPr>
              <a:t> </a:t>
            </a:r>
            <a:r>
              <a:rPr lang="en-US" sz="4800" dirty="0" err="1">
                <a:solidFill>
                  <a:schemeClr val="bg1"/>
                </a:solidFill>
                <a:latin typeface="#9Slide07 IcielBC Cubano Normal" panose="00000500000000000000" pitchFamily="2" charset="0"/>
                <a:ea typeface="Tahoma" panose="020B0604030504040204" pitchFamily="34" charset="0"/>
                <a:cs typeface="Tahoma" panose="020B0604030504040204" pitchFamily="34" charset="0"/>
              </a:rPr>
              <a:t>nhật</a:t>
            </a:r>
            <a:r>
              <a:rPr lang="en-US" sz="4800" dirty="0">
                <a:solidFill>
                  <a:schemeClr val="bg1"/>
                </a:solidFill>
                <a:latin typeface="#9Slide07 IcielBC Cubano Normal" panose="00000500000000000000" pitchFamily="2" charset="0"/>
                <a:ea typeface="Tahoma" panose="020B0604030504040204" pitchFamily="34" charset="0"/>
                <a:cs typeface="Tahoma" panose="020B0604030504040204" pitchFamily="34" charset="0"/>
              </a:rPr>
              <a:t> </a:t>
            </a:r>
            <a:r>
              <a:rPr lang="en-US" sz="4800" dirty="0" err="1">
                <a:solidFill>
                  <a:schemeClr val="bg1"/>
                </a:solidFill>
                <a:latin typeface="#9Slide07 IcielBC Cubano Normal" panose="00000500000000000000" pitchFamily="2" charset="0"/>
                <a:ea typeface="Tahoma" panose="020B0604030504040204" pitchFamily="34" charset="0"/>
                <a:cs typeface="Tahoma" panose="020B0604030504040204" pitchFamily="34" charset="0"/>
              </a:rPr>
              <a:t>bản</a:t>
            </a:r>
            <a:endParaRPr lang="en-US" sz="4800" dirty="0">
              <a:solidFill>
                <a:schemeClr val="bg1"/>
              </a:solidFill>
              <a:latin typeface="#9Slide07 IcielBC Cubano Normal" panose="000005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98274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3314" name="Picture 2" descr="Khám Phá Tàu Siêu Cao Tốc Của Nhật Bản | DEGO TV - YouTube">
            <a:extLst>
              <a:ext uri="{FF2B5EF4-FFF2-40B4-BE49-F238E27FC236}">
                <a16:creationId xmlns:a16="http://schemas.microsoft.com/office/drawing/2014/main" xmlns="" id="{0F0CD04A-B545-4CD2-B5CE-D633DF90EF4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 b="433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683184"/>
      </p:ext>
    </p:extLst>
  </p:cSld>
  <p:clrMapOvr>
    <a:overrideClrMapping bg1="dk1" tx1="lt1" bg2="dk2" tx2="lt2" accent1="accent1" accent2="accent2" accent3="accent3" accent4="accent4" accent5="accent5" accent6="accent6" hlink="hlink" folHlink="folHlink"/>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0" name="Rectangle 70">
            <a:extLst>
              <a:ext uri="{FF2B5EF4-FFF2-40B4-BE49-F238E27FC236}">
                <a16:creationId xmlns:a16="http://schemas.microsoft.com/office/drawing/2014/main" xmlns="" id="{14995E8B-DB3C-4E23-9186-1613402BFD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1" name="Rectangle 72">
            <a:extLst>
              <a:ext uri="{FF2B5EF4-FFF2-40B4-BE49-F238E27FC236}">
                <a16:creationId xmlns:a16="http://schemas.microsoft.com/office/drawing/2014/main" xmlns="" id="{CF21E7C5-2080-4549-97AA-9A66882577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62" name="Group 74">
            <a:extLst>
              <a:ext uri="{FF2B5EF4-FFF2-40B4-BE49-F238E27FC236}">
                <a16:creationId xmlns:a16="http://schemas.microsoft.com/office/drawing/2014/main" xmlns="" id="{58454601-8C5B-41C4-8012-BF42AE4E16F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2075420"/>
            <a:ext cx="12048729" cy="4093306"/>
            <a:chOff x="1" y="2075420"/>
            <a:chExt cx="12048729" cy="4093306"/>
          </a:xfrm>
        </p:grpSpPr>
        <p:sp>
          <p:nvSpPr>
            <p:cNvPr id="76" name="Oval 75">
              <a:extLst>
                <a:ext uri="{FF2B5EF4-FFF2-40B4-BE49-F238E27FC236}">
                  <a16:creationId xmlns:a16="http://schemas.microsoft.com/office/drawing/2014/main" xmlns="" id="{7DC402C5-77D9-4E58-85B2-94FDC43054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3" name="Oval 76">
              <a:extLst>
                <a:ext uri="{FF2B5EF4-FFF2-40B4-BE49-F238E27FC236}">
                  <a16:creationId xmlns:a16="http://schemas.microsoft.com/office/drawing/2014/main" xmlns="" id="{1D68ED91-A5B1-47B2-93BF-9A7136A89B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xmlns="" id="{BE7D0AA1-7663-4AEB-906F-8C19834874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xmlns="" id="{FD0B5082-766B-4B9B-95AE-8345369B680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a:extLst>
                <a:ext uri="{FF2B5EF4-FFF2-40B4-BE49-F238E27FC236}">
                  <a16:creationId xmlns:a16="http://schemas.microsoft.com/office/drawing/2014/main" xmlns="" id="{C6EA71F2-5221-4164-8741-7AFF97E2214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xmlns="" id="{A53567A6-853B-47EF-8846-22A1C04687F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Rectangle 82">
            <a:extLst>
              <a:ext uri="{FF2B5EF4-FFF2-40B4-BE49-F238E27FC236}">
                <a16:creationId xmlns:a16="http://schemas.microsoft.com/office/drawing/2014/main" xmlns="" id="{57957B04-C024-4B5F-B7C3-20FAE3F1D3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xmlns="" id="{C6FBFCE4-B693-49EB-9CE1-4420332195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xmlns="" id="{8FFC4225-9683-4D55-8686-FCDDB8BCBF3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5400000">
            <a:off x="616345" y="5940560"/>
            <a:ext cx="1285875" cy="549007"/>
            <a:chOff x="7029447" y="3514725"/>
            <a:chExt cx="1285875" cy="549007"/>
          </a:xfrm>
        </p:grpSpPr>
        <p:cxnSp>
          <p:nvCxnSpPr>
            <p:cNvPr id="88" name="Straight Connector 87">
              <a:extLst>
                <a:ext uri="{FF2B5EF4-FFF2-40B4-BE49-F238E27FC236}">
                  <a16:creationId xmlns:a16="http://schemas.microsoft.com/office/drawing/2014/main" xmlns="" id="{23CC42CD-CAE0-4CF0-B118-067FD44AE1E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C53ED46F-B155-4F61-89A2-9811AA0F3B4E}"/>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083B7973-20C3-4DB8-B3E0-064793F7A9A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DF30D744-3746-48BB-92A0-20B891DE8683}"/>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19458" name="Picture 2" descr="Japan Symbols Japanese Nature And Culture Traveling And Tourism Stock  Vector - Illustration of footwear, flop: 139686414">
            <a:extLst>
              <a:ext uri="{FF2B5EF4-FFF2-40B4-BE49-F238E27FC236}">
                <a16:creationId xmlns:a16="http://schemas.microsoft.com/office/drawing/2014/main" xmlns="" id="{A6EE97D8-3D36-444B-A704-C0F9B1B8D3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2463" r="1" b="18263"/>
          <a:stretch/>
        </p:blipFill>
        <p:spPr bwMode="auto">
          <a:xfrm>
            <a:off x="375328" y="341936"/>
            <a:ext cx="11441344" cy="6129987"/>
          </a:xfrm>
          <a:prstGeom prst="rect">
            <a:avLst/>
          </a:prstGeom>
          <a:noFill/>
          <a:extLst>
            <a:ext uri="{909E8E84-426E-40DD-AFC4-6F175D3DCCD1}">
              <a14:hiddenFill xmlns:a14="http://schemas.microsoft.com/office/drawing/2010/main">
                <a:solidFill>
                  <a:srgbClr val="FFFFFF"/>
                </a:solidFill>
              </a14:hiddenFill>
            </a:ext>
          </a:extLst>
        </p:spPr>
      </p:pic>
      <p:grpSp>
        <p:nvGrpSpPr>
          <p:cNvPr id="93" name="Group 92">
            <a:extLst>
              <a:ext uri="{FF2B5EF4-FFF2-40B4-BE49-F238E27FC236}">
                <a16:creationId xmlns:a16="http://schemas.microsoft.com/office/drawing/2014/main" xmlns="" id="{2993EE7D-6C2F-43A3-9C60-0C79DB9E529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6200000">
            <a:off x="588843" y="626533"/>
            <a:ext cx="304800" cy="429768"/>
            <a:chOff x="215328" y="-46937"/>
            <a:chExt cx="304800" cy="2773841"/>
          </a:xfrm>
        </p:grpSpPr>
        <p:cxnSp>
          <p:nvCxnSpPr>
            <p:cNvPr id="94" name="Straight Connector 93">
              <a:extLst>
                <a:ext uri="{FF2B5EF4-FFF2-40B4-BE49-F238E27FC236}">
                  <a16:creationId xmlns:a16="http://schemas.microsoft.com/office/drawing/2014/main" xmlns="" id="{4F4095D5-6DE8-4CF4-8418-1C6822E1648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33CD50F6-3A5C-4547-BD23-ACBD8E3913DE}"/>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6912E168-78F1-4E05-A8A5-65F2BAF5969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7315E977-7B29-4DD8-9B9E-C63D97DF3072}"/>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917195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7C85CB1D-8EC1-45A3-8AC8-3C1A24BCAE97}"/>
              </a:ext>
            </a:extLst>
          </p:cNvPr>
          <p:cNvSpPr txBox="1">
            <a:spLocks/>
          </p:cNvSpPr>
          <p:nvPr/>
        </p:nvSpPr>
        <p:spPr>
          <a:xfrm>
            <a:off x="3462336" y="178605"/>
            <a:ext cx="5267325" cy="107181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800" dirty="0">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2.2 </a:t>
            </a:r>
            <a:r>
              <a:rPr lang="en-US" sz="4800" dirty="0" err="1">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trung</a:t>
            </a:r>
            <a:r>
              <a:rPr lang="en-US" sz="4800" dirty="0">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 </a:t>
            </a:r>
            <a:r>
              <a:rPr lang="en-US" sz="4800" dirty="0" err="1">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quốc</a:t>
            </a:r>
            <a:endParaRPr lang="en-US" sz="4800" dirty="0">
              <a:solidFill>
                <a:srgbClr val="FF000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5" name="Frame 4">
            <a:extLst>
              <a:ext uri="{FF2B5EF4-FFF2-40B4-BE49-F238E27FC236}">
                <a16:creationId xmlns:a16="http://schemas.microsoft.com/office/drawing/2014/main" xmlns="" id="{275CA42A-1B44-409A-BC12-94DEB09CC977}"/>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6" name="Diagram 5">
            <a:extLst>
              <a:ext uri="{FF2B5EF4-FFF2-40B4-BE49-F238E27FC236}">
                <a16:creationId xmlns:a16="http://schemas.microsoft.com/office/drawing/2014/main" xmlns="" id="{0EC1387B-5683-47AA-98B8-C070151F4A7E}"/>
              </a:ext>
            </a:extLst>
          </p:cNvPr>
          <p:cNvGraphicFramePr/>
          <p:nvPr>
            <p:extLst>
              <p:ext uri="{D42A27DB-BD31-4B8C-83A1-F6EECF244321}">
                <p14:modId xmlns:p14="http://schemas.microsoft.com/office/powerpoint/2010/main" val="999107703"/>
              </p:ext>
            </p:extLst>
          </p:nvPr>
        </p:nvGraphicFramePr>
        <p:xfrm>
          <a:off x="708025" y="995891"/>
          <a:ext cx="1105535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xmlns="" id="{08591200-0880-484D-965A-DA070D7A09E8}"/>
              </a:ext>
            </a:extLst>
          </p:cNvPr>
          <p:cNvSpPr txBox="1"/>
          <p:nvPr/>
        </p:nvSpPr>
        <p:spPr>
          <a:xfrm>
            <a:off x="4694635" y="3002943"/>
            <a:ext cx="3445669" cy="1323439"/>
          </a:xfrm>
          <a:prstGeom prst="rect">
            <a:avLst/>
          </a:prstGeom>
          <a:noFill/>
        </p:spPr>
        <p:txBody>
          <a:bodyPr wrap="square">
            <a:spAutoFit/>
          </a:bodyPr>
          <a:lstStyle/>
          <a:p>
            <a:pPr marL="342900" lvl="0" indent="-342900">
              <a:buFont typeface="Arial" panose="020B0604020202020204" pitchFamily="34" charset="0"/>
              <a:buChar char="•"/>
            </a:pPr>
            <a:r>
              <a:rPr lang="en-US" sz="2000" dirty="0" err="1">
                <a:solidFill>
                  <a:srgbClr val="0070C0"/>
                </a:solidFill>
                <a:latin typeface="#9Slide07 IcielBaliho Script" pitchFamily="2" charset="0"/>
              </a:rPr>
              <a:t>Tăng</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trưởng</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nhanh</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nhất</a:t>
            </a:r>
            <a:endParaRPr lang="en-US" sz="2000" dirty="0">
              <a:solidFill>
                <a:srgbClr val="0070C0"/>
              </a:solidFill>
              <a:latin typeface="#9Slide07 IcielBaliho Script" pitchFamily="2" charset="0"/>
            </a:endParaRPr>
          </a:p>
          <a:p>
            <a:pPr marL="342900" lvl="0" indent="-342900">
              <a:buFont typeface="Arial" panose="020B0604020202020204" pitchFamily="34" charset="0"/>
              <a:buChar char="•"/>
            </a:pPr>
            <a:r>
              <a:rPr lang="en-US" sz="2000" dirty="0" err="1">
                <a:solidFill>
                  <a:srgbClr val="0070C0"/>
                </a:solidFill>
                <a:latin typeface="#9Slide07 IcielBaliho Script" pitchFamily="2" charset="0"/>
              </a:rPr>
              <a:t>Thị</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trường</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số</a:t>
            </a:r>
            <a:r>
              <a:rPr lang="en-US" sz="2000" dirty="0">
                <a:solidFill>
                  <a:srgbClr val="0070C0"/>
                </a:solidFill>
                <a:latin typeface="#9Slide07 IcielBaliho Script" pitchFamily="2" charset="0"/>
              </a:rPr>
              <a:t> 1</a:t>
            </a:r>
          </a:p>
          <a:p>
            <a:pPr marL="342900" lvl="0" indent="-342900">
              <a:buFont typeface="Arial" panose="020B0604020202020204" pitchFamily="34" charset="0"/>
              <a:buChar char="•"/>
            </a:pPr>
            <a:r>
              <a:rPr lang="en-US" sz="2000" dirty="0" err="1">
                <a:solidFill>
                  <a:srgbClr val="0070C0"/>
                </a:solidFill>
                <a:latin typeface="#9Slide07 IcielBaliho Script" pitchFamily="2" charset="0"/>
              </a:rPr>
              <a:t>Sản</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lượng</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nông</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nghiệp</a:t>
            </a:r>
            <a:r>
              <a:rPr lang="en-US" sz="2000" dirty="0">
                <a:solidFill>
                  <a:srgbClr val="0070C0"/>
                </a:solidFill>
                <a:latin typeface="#9Slide07 IcielBaliho Script" pitchFamily="2" charset="0"/>
              </a:rPr>
              <a:t>, CN </a:t>
            </a:r>
            <a:r>
              <a:rPr lang="en-US" sz="2000" dirty="0" err="1">
                <a:solidFill>
                  <a:srgbClr val="0070C0"/>
                </a:solidFill>
                <a:latin typeface="#9Slide07 IcielBaliho Script" pitchFamily="2" charset="0"/>
              </a:rPr>
              <a:t>cao</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nhất</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thế</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giới</a:t>
            </a:r>
            <a:endParaRPr lang="en-US" sz="2000" dirty="0">
              <a:solidFill>
                <a:srgbClr val="0070C0"/>
              </a:solidFill>
              <a:latin typeface="#9Slide07 IcielBaliho Script" pitchFamily="2" charset="0"/>
            </a:endParaRPr>
          </a:p>
        </p:txBody>
      </p:sp>
      <p:sp>
        <p:nvSpPr>
          <p:cNvPr id="15" name="TextBox 14">
            <a:extLst>
              <a:ext uri="{FF2B5EF4-FFF2-40B4-BE49-F238E27FC236}">
                <a16:creationId xmlns:a16="http://schemas.microsoft.com/office/drawing/2014/main" xmlns="" id="{6F16B220-AC72-41E0-88BD-95294F2B500A}"/>
              </a:ext>
            </a:extLst>
          </p:cNvPr>
          <p:cNvSpPr txBox="1"/>
          <p:nvPr/>
        </p:nvSpPr>
        <p:spPr>
          <a:xfrm>
            <a:off x="821532" y="2714490"/>
            <a:ext cx="2801542" cy="1323439"/>
          </a:xfrm>
          <a:prstGeom prst="rect">
            <a:avLst/>
          </a:prstGeom>
          <a:noFill/>
        </p:spPr>
        <p:txBody>
          <a:bodyPr wrap="square">
            <a:spAutoFit/>
          </a:bodyPr>
          <a:lstStyle/>
          <a:p>
            <a:pPr marL="285750" lvl="0" indent="-285750">
              <a:buFont typeface="Arial" panose="020B0604020202020204" pitchFamily="34" charset="0"/>
              <a:buChar char="•"/>
            </a:pPr>
            <a:r>
              <a:rPr lang="en-US" sz="2000" b="0" dirty="0" err="1">
                <a:solidFill>
                  <a:srgbClr val="0070C0"/>
                </a:solidFill>
                <a:latin typeface="#9Slide07 IcielBaliho Script" pitchFamily="2" charset="0"/>
              </a:rPr>
              <a:t>Dân</a:t>
            </a:r>
            <a:r>
              <a:rPr lang="en-US" sz="2000" b="0" dirty="0">
                <a:solidFill>
                  <a:srgbClr val="0070C0"/>
                </a:solidFill>
                <a:latin typeface="#9Slide07 IcielBaliho Script" pitchFamily="2" charset="0"/>
              </a:rPr>
              <a:t> </a:t>
            </a:r>
            <a:r>
              <a:rPr lang="en-US" sz="2000" b="0" dirty="0" err="1">
                <a:solidFill>
                  <a:srgbClr val="0070C0"/>
                </a:solidFill>
                <a:latin typeface="#9Slide07 IcielBaliho Script" pitchFamily="2" charset="0"/>
              </a:rPr>
              <a:t>đô</a:t>
            </a:r>
            <a:r>
              <a:rPr lang="en-US" sz="2000" dirty="0" err="1">
                <a:solidFill>
                  <a:srgbClr val="0070C0"/>
                </a:solidFill>
                <a:latin typeface="#9Slide07 IcielBaliho Script" pitchFamily="2" charset="0"/>
              </a:rPr>
              <a:t>ng</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thị</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trường</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lớn</a:t>
            </a:r>
            <a:endParaRPr lang="en-US" sz="2000" dirty="0">
              <a:solidFill>
                <a:srgbClr val="0070C0"/>
              </a:solidFill>
              <a:latin typeface="#9Slide07 IcielBaliho Script" pitchFamily="2" charset="0"/>
            </a:endParaRPr>
          </a:p>
          <a:p>
            <a:pPr marL="285750" lvl="0" indent="-285750">
              <a:buFont typeface="Arial" panose="020B0604020202020204" pitchFamily="34" charset="0"/>
              <a:buChar char="•"/>
            </a:pPr>
            <a:r>
              <a:rPr lang="en-US" sz="2000" b="0" dirty="0" err="1">
                <a:solidFill>
                  <a:srgbClr val="0070C0"/>
                </a:solidFill>
                <a:latin typeface="#9Slide07 IcielBaliho Script" pitchFamily="2" charset="0"/>
              </a:rPr>
              <a:t>Tài</a:t>
            </a:r>
            <a:r>
              <a:rPr lang="en-US" sz="2000" b="0" dirty="0">
                <a:solidFill>
                  <a:srgbClr val="0070C0"/>
                </a:solidFill>
                <a:latin typeface="#9Slide07 IcielBaliho Script" pitchFamily="2" charset="0"/>
              </a:rPr>
              <a:t> </a:t>
            </a:r>
            <a:r>
              <a:rPr lang="en-US" sz="2000" b="0" dirty="0" err="1">
                <a:solidFill>
                  <a:srgbClr val="0070C0"/>
                </a:solidFill>
                <a:latin typeface="#9Slide07 IcielBaliho Script" pitchFamily="2" charset="0"/>
              </a:rPr>
              <a:t>nguyên</a:t>
            </a:r>
            <a:r>
              <a:rPr lang="en-US" sz="2000" b="0" dirty="0">
                <a:solidFill>
                  <a:srgbClr val="0070C0"/>
                </a:solidFill>
                <a:latin typeface="#9Slide07 IcielBaliho Script" pitchFamily="2" charset="0"/>
              </a:rPr>
              <a:t> </a:t>
            </a:r>
            <a:r>
              <a:rPr lang="en-US" sz="2000" b="0" dirty="0" err="1">
                <a:solidFill>
                  <a:srgbClr val="0070C0"/>
                </a:solidFill>
                <a:latin typeface="#9Slide07 IcielBaliho Script" pitchFamily="2" charset="0"/>
              </a:rPr>
              <a:t>dồi</a:t>
            </a:r>
            <a:r>
              <a:rPr lang="en-US" sz="2000" b="0" dirty="0">
                <a:solidFill>
                  <a:srgbClr val="0070C0"/>
                </a:solidFill>
                <a:latin typeface="#9Slide07 IcielBaliho Script" pitchFamily="2" charset="0"/>
              </a:rPr>
              <a:t> </a:t>
            </a:r>
            <a:r>
              <a:rPr lang="en-US" sz="2000" b="0" dirty="0" err="1">
                <a:solidFill>
                  <a:srgbClr val="0070C0"/>
                </a:solidFill>
                <a:latin typeface="#9Slide07 IcielBaliho Script" pitchFamily="2" charset="0"/>
              </a:rPr>
              <a:t>dào</a:t>
            </a:r>
            <a:endParaRPr lang="en-US" sz="2000" b="0" dirty="0">
              <a:solidFill>
                <a:srgbClr val="0070C0"/>
              </a:solidFill>
              <a:latin typeface="#9Slide07 IcielBaliho Script" pitchFamily="2" charset="0"/>
            </a:endParaRPr>
          </a:p>
          <a:p>
            <a:pPr marL="285750" lvl="0" indent="-285750">
              <a:buFont typeface="Arial" panose="020B0604020202020204" pitchFamily="34" charset="0"/>
              <a:buChar char="•"/>
            </a:pPr>
            <a:r>
              <a:rPr lang="en-US" sz="2000" dirty="0" err="1">
                <a:solidFill>
                  <a:srgbClr val="0070C0"/>
                </a:solidFill>
                <a:latin typeface="#9Slide07 IcielBaliho Script" pitchFamily="2" charset="0"/>
              </a:rPr>
              <a:t>Chính</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sách</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lao</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động</a:t>
            </a:r>
            <a:endParaRPr lang="en-US" sz="2000" b="0" dirty="0">
              <a:solidFill>
                <a:srgbClr val="0070C0"/>
              </a:solidFill>
              <a:latin typeface="#9Slide07 IcielBaliho Script" pitchFamily="2" charset="0"/>
            </a:endParaRPr>
          </a:p>
        </p:txBody>
      </p:sp>
      <p:sp>
        <p:nvSpPr>
          <p:cNvPr id="17" name="TextBox 16">
            <a:extLst>
              <a:ext uri="{FF2B5EF4-FFF2-40B4-BE49-F238E27FC236}">
                <a16:creationId xmlns:a16="http://schemas.microsoft.com/office/drawing/2014/main" xmlns="" id="{CC79493E-C17E-4930-B20D-B0668F0288C2}"/>
              </a:ext>
            </a:extLst>
          </p:cNvPr>
          <p:cNvSpPr txBox="1"/>
          <p:nvPr/>
        </p:nvSpPr>
        <p:spPr>
          <a:xfrm>
            <a:off x="8568928" y="2745633"/>
            <a:ext cx="2779316" cy="1323439"/>
          </a:xfrm>
          <a:prstGeom prst="rect">
            <a:avLst/>
          </a:prstGeom>
          <a:noFill/>
        </p:spPr>
        <p:txBody>
          <a:bodyPr wrap="square">
            <a:spAutoFit/>
          </a:bodyPr>
          <a:lstStyle/>
          <a:p>
            <a:pPr marL="285750" lvl="0" indent="-285750">
              <a:buFont typeface="Arial" panose="020B0604020202020204" pitchFamily="34" charset="0"/>
              <a:buChar char="•"/>
            </a:pPr>
            <a:r>
              <a:rPr lang="en-US" sz="2000" dirty="0" err="1">
                <a:solidFill>
                  <a:srgbClr val="0070C0"/>
                </a:solidFill>
                <a:latin typeface="#9Slide07 IcielBaliho Script" pitchFamily="2" charset="0"/>
              </a:rPr>
              <a:t>Chất</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lượng</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cuộc</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sống</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tăng</a:t>
            </a:r>
            <a:endParaRPr lang="en-US" sz="2000" dirty="0">
              <a:solidFill>
                <a:srgbClr val="0070C0"/>
              </a:solidFill>
              <a:latin typeface="#9Slide07 IcielBaliho Script" pitchFamily="2" charset="0"/>
            </a:endParaRPr>
          </a:p>
          <a:p>
            <a:pPr marL="285750" lvl="0" indent="-285750">
              <a:buFont typeface="Arial" panose="020B0604020202020204" pitchFamily="34" charset="0"/>
              <a:buChar char="•"/>
            </a:pPr>
            <a:r>
              <a:rPr lang="en-US" sz="2000" dirty="0" err="1">
                <a:solidFill>
                  <a:srgbClr val="0070C0"/>
                </a:solidFill>
                <a:latin typeface="#9Slide07 IcielBaliho Script" pitchFamily="2" charset="0"/>
              </a:rPr>
              <a:t>Các</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vấn</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đề</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tài</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nguyên</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môi</a:t>
            </a:r>
            <a:r>
              <a:rPr lang="en-US" sz="2000" dirty="0">
                <a:solidFill>
                  <a:srgbClr val="0070C0"/>
                </a:solidFill>
                <a:latin typeface="#9Slide07 IcielBaliho Script" pitchFamily="2" charset="0"/>
              </a:rPr>
              <a:t> </a:t>
            </a:r>
            <a:r>
              <a:rPr lang="en-US" sz="2000" dirty="0" err="1">
                <a:solidFill>
                  <a:srgbClr val="0070C0"/>
                </a:solidFill>
                <a:latin typeface="#9Slide07 IcielBaliho Script" pitchFamily="2" charset="0"/>
              </a:rPr>
              <a:t>trường</a:t>
            </a:r>
            <a:endParaRPr lang="en-US" sz="2000" dirty="0">
              <a:solidFill>
                <a:srgbClr val="0070C0"/>
              </a:solidFill>
              <a:latin typeface="#9Slide07 IcielBaliho Script" pitchFamily="2" charset="0"/>
            </a:endParaRPr>
          </a:p>
        </p:txBody>
      </p:sp>
      <p:sp>
        <p:nvSpPr>
          <p:cNvPr id="12" name="Frame 11">
            <a:extLst>
              <a:ext uri="{FF2B5EF4-FFF2-40B4-BE49-F238E27FC236}">
                <a16:creationId xmlns:a16="http://schemas.microsoft.com/office/drawing/2014/main" xmlns="" id="{1667022A-253F-4B38-9285-29B070BCD01C}"/>
              </a:ext>
            </a:extLst>
          </p:cNvPr>
          <p:cNvSpPr/>
          <p:nvPr/>
        </p:nvSpPr>
        <p:spPr>
          <a:xfrm>
            <a:off x="-1"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242" name="Picture 2" descr="51 Free vector icons of travel china | Icon illustration, Chinese  illustration, China">
            <a:extLst>
              <a:ext uri="{FF2B5EF4-FFF2-40B4-BE49-F238E27FC236}">
                <a16:creationId xmlns:a16="http://schemas.microsoft.com/office/drawing/2014/main" xmlns="" id="{365613E4-C974-425F-A8DD-928C51525C0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500" b="69503"/>
          <a:stretch/>
        </p:blipFill>
        <p:spPr bwMode="auto">
          <a:xfrm>
            <a:off x="552449" y="895350"/>
            <a:ext cx="357187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51 Free vector icons of travel china | Icon illustration, Chinese  illustration, China">
            <a:extLst>
              <a:ext uri="{FF2B5EF4-FFF2-40B4-BE49-F238E27FC236}">
                <a16:creationId xmlns:a16="http://schemas.microsoft.com/office/drawing/2014/main" xmlns="" id="{57DA5DD8-9341-4900-8460-35B0790D09B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7167" t="35422" r="6729" b="34082"/>
          <a:stretch/>
        </p:blipFill>
        <p:spPr bwMode="auto">
          <a:xfrm>
            <a:off x="5876924" y="4848223"/>
            <a:ext cx="3206353" cy="163830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51 Free vector icons of travel china | Icon illustration, Chinese  illustration, China">
            <a:extLst>
              <a:ext uri="{FF2B5EF4-FFF2-40B4-BE49-F238E27FC236}">
                <a16:creationId xmlns:a16="http://schemas.microsoft.com/office/drawing/2014/main" xmlns="" id="{2FA3813B-6576-445F-8D44-391D6D5DA88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9167" t="67621"/>
          <a:stretch/>
        </p:blipFill>
        <p:spPr bwMode="auto">
          <a:xfrm>
            <a:off x="9795271" y="646368"/>
            <a:ext cx="1762125" cy="1739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7704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graphicEl>
                                              <a:dgm id="{22F92D08-7F34-4A59-AF8A-6C75FF74F0AB}"/>
                                            </p:graphicEl>
                                          </p:spTgt>
                                        </p:tgtEl>
                                        <p:attrNameLst>
                                          <p:attrName>style.visibility</p:attrName>
                                        </p:attrNameLst>
                                      </p:cBhvr>
                                      <p:to>
                                        <p:strVal val="visible"/>
                                      </p:to>
                                    </p:set>
                                    <p:animEffect transition="in" filter="barn(inVertical)">
                                      <p:cBhvr>
                                        <p:cTn id="14" dur="500"/>
                                        <p:tgtEl>
                                          <p:spTgt spid="6">
                                            <p:graphicEl>
                                              <a:dgm id="{22F92D08-7F34-4A59-AF8A-6C75FF74F0AB}"/>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graphicEl>
                                              <a:dgm id="{A0760FC8-658F-4C93-8B29-612F552E3FDA}"/>
                                            </p:graphicEl>
                                          </p:spTgt>
                                        </p:tgtEl>
                                        <p:attrNameLst>
                                          <p:attrName>style.visibility</p:attrName>
                                        </p:attrNameLst>
                                      </p:cBhvr>
                                      <p:to>
                                        <p:strVal val="visible"/>
                                      </p:to>
                                    </p:set>
                                    <p:animEffect transition="in" filter="barn(inVertical)">
                                      <p:cBhvr>
                                        <p:cTn id="19" dur="500"/>
                                        <p:tgtEl>
                                          <p:spTgt spid="6">
                                            <p:graphicEl>
                                              <a:dgm id="{A0760FC8-658F-4C93-8B29-612F552E3FDA}"/>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graphicEl>
                                              <a:dgm id="{357D4BF5-A7DD-40A8-A849-0E5A8CB0F42E}"/>
                                            </p:graphicEl>
                                          </p:spTgt>
                                        </p:tgtEl>
                                        <p:attrNameLst>
                                          <p:attrName>style.visibility</p:attrName>
                                        </p:attrNameLst>
                                      </p:cBhvr>
                                      <p:to>
                                        <p:strVal val="visible"/>
                                      </p:to>
                                    </p:set>
                                    <p:animEffect transition="in" filter="barn(inVertical)">
                                      <p:cBhvr>
                                        <p:cTn id="24" dur="500"/>
                                        <p:tgtEl>
                                          <p:spTgt spid="6">
                                            <p:graphicEl>
                                              <a:dgm id="{357D4BF5-A7DD-40A8-A849-0E5A8CB0F42E}"/>
                                            </p:graphic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graphicEl>
                                              <a:dgm id="{56F24C32-0C6C-4B50-9198-309F96F9A898}"/>
                                            </p:graphicEl>
                                          </p:spTgt>
                                        </p:tgtEl>
                                        <p:attrNameLst>
                                          <p:attrName>style.visibility</p:attrName>
                                        </p:attrNameLst>
                                      </p:cBhvr>
                                      <p:to>
                                        <p:strVal val="visible"/>
                                      </p:to>
                                    </p:set>
                                    <p:animEffect transition="in" filter="barn(inVertical)">
                                      <p:cBhvr>
                                        <p:cTn id="27" dur="500"/>
                                        <p:tgtEl>
                                          <p:spTgt spid="6">
                                            <p:graphicEl>
                                              <a:dgm id="{56F24C32-0C6C-4B50-9198-309F96F9A898}"/>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graphicEl>
                                              <a:dgm id="{2900F67C-A07B-462D-8BBC-1EF7837C1721}"/>
                                            </p:graphicEl>
                                          </p:spTgt>
                                        </p:tgtEl>
                                        <p:attrNameLst>
                                          <p:attrName>style.visibility</p:attrName>
                                        </p:attrNameLst>
                                      </p:cBhvr>
                                      <p:to>
                                        <p:strVal val="visible"/>
                                      </p:to>
                                    </p:set>
                                    <p:animEffect transition="in" filter="barn(inVertical)">
                                      <p:cBhvr>
                                        <p:cTn id="32" dur="500"/>
                                        <p:tgtEl>
                                          <p:spTgt spid="6">
                                            <p:graphicEl>
                                              <a:dgm id="{2900F67C-A07B-462D-8BBC-1EF7837C172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graphicEl>
                                              <a:dgm id="{B53867D6-4753-4735-B187-1BBAD322B739}"/>
                                            </p:graphicEl>
                                          </p:spTgt>
                                        </p:tgtEl>
                                        <p:attrNameLst>
                                          <p:attrName>style.visibility</p:attrName>
                                        </p:attrNameLst>
                                      </p:cBhvr>
                                      <p:to>
                                        <p:strVal val="visible"/>
                                      </p:to>
                                    </p:set>
                                    <p:animEffect transition="in" filter="barn(inVertical)">
                                      <p:cBhvr>
                                        <p:cTn id="37" dur="500"/>
                                        <p:tgtEl>
                                          <p:spTgt spid="6">
                                            <p:graphicEl>
                                              <a:dgm id="{B53867D6-4753-4735-B187-1BBAD322B739}"/>
                                            </p:graphic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
                                            <p:graphicEl>
                                              <a:dgm id="{C291A299-B592-413A-9E21-15AA0DFADF54}"/>
                                            </p:graphicEl>
                                          </p:spTgt>
                                        </p:tgtEl>
                                        <p:attrNameLst>
                                          <p:attrName>style.visibility</p:attrName>
                                        </p:attrNameLst>
                                      </p:cBhvr>
                                      <p:to>
                                        <p:strVal val="visible"/>
                                      </p:to>
                                    </p:set>
                                    <p:animEffect transition="in" filter="barn(inVertical)">
                                      <p:cBhvr>
                                        <p:cTn id="40" dur="500"/>
                                        <p:tgtEl>
                                          <p:spTgt spid="6">
                                            <p:graphicEl>
                                              <a:dgm id="{C291A299-B592-413A-9E21-15AA0DFADF54}"/>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6">
                                            <p:graphicEl>
                                              <a:dgm id="{E394B7A2-FED9-49A3-975F-F433E26C3893}"/>
                                            </p:graphicEl>
                                          </p:spTgt>
                                        </p:tgtEl>
                                        <p:attrNameLst>
                                          <p:attrName>style.visibility</p:attrName>
                                        </p:attrNameLst>
                                      </p:cBhvr>
                                      <p:to>
                                        <p:strVal val="visible"/>
                                      </p:to>
                                    </p:set>
                                    <p:animEffect transition="in" filter="barn(inVertical)">
                                      <p:cBhvr>
                                        <p:cTn id="45" dur="500"/>
                                        <p:tgtEl>
                                          <p:spTgt spid="6">
                                            <p:graphicEl>
                                              <a:dgm id="{E394B7A2-FED9-49A3-975F-F433E26C3893}"/>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0242"/>
                                        </p:tgtEl>
                                        <p:attrNameLst>
                                          <p:attrName>style.visibility</p:attrName>
                                        </p:attrNameLst>
                                      </p:cBhvr>
                                      <p:to>
                                        <p:strVal val="visible"/>
                                      </p:to>
                                    </p:set>
                                    <p:animEffect transition="in" filter="barn(inVertical)">
                                      <p:cBhvr>
                                        <p:cTn id="61" dur="500"/>
                                        <p:tgtEl>
                                          <p:spTgt spid="10242"/>
                                        </p:tgtEl>
                                      </p:cBhvr>
                                    </p:animEffect>
                                  </p:childTnLst>
                                </p:cTn>
                              </p:par>
                              <p:par>
                                <p:cTn id="62" presetID="16" presetClass="entr" presetSubtype="21" fill="hold" nodeType="withEffect">
                                  <p:stCondLst>
                                    <p:cond delay="0"/>
                                  </p:stCondLst>
                                  <p:childTnLst>
                                    <p:set>
                                      <p:cBhvr>
                                        <p:cTn id="63" dur="1" fill="hold">
                                          <p:stCondLst>
                                            <p:cond delay="0"/>
                                          </p:stCondLst>
                                        </p:cTn>
                                        <p:tgtEl>
                                          <p:spTgt spid="10244"/>
                                        </p:tgtEl>
                                        <p:attrNameLst>
                                          <p:attrName>style.visibility</p:attrName>
                                        </p:attrNameLst>
                                      </p:cBhvr>
                                      <p:to>
                                        <p:strVal val="visible"/>
                                      </p:to>
                                    </p:set>
                                    <p:animEffect transition="in" filter="barn(inVertical)">
                                      <p:cBhvr>
                                        <p:cTn id="64" dur="500"/>
                                        <p:tgtEl>
                                          <p:spTgt spid="10244"/>
                                        </p:tgtEl>
                                      </p:cBhvr>
                                    </p:animEffect>
                                  </p:childTnLst>
                                </p:cTn>
                              </p:par>
                              <p:par>
                                <p:cTn id="65" presetID="16" presetClass="entr" presetSubtype="21" fill="hold" nodeType="withEffect">
                                  <p:stCondLst>
                                    <p:cond delay="0"/>
                                  </p:stCondLst>
                                  <p:childTnLst>
                                    <p:set>
                                      <p:cBhvr>
                                        <p:cTn id="66" dur="1" fill="hold">
                                          <p:stCondLst>
                                            <p:cond delay="0"/>
                                          </p:stCondLst>
                                        </p:cTn>
                                        <p:tgtEl>
                                          <p:spTgt spid="10246"/>
                                        </p:tgtEl>
                                        <p:attrNameLst>
                                          <p:attrName>style.visibility</p:attrName>
                                        </p:attrNameLst>
                                      </p:cBhvr>
                                      <p:to>
                                        <p:strVal val="visible"/>
                                      </p:to>
                                    </p:set>
                                    <p:animEffect transition="in" filter="barn(inVertical)">
                                      <p:cBhvr>
                                        <p:cTn id="67"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6" grpId="0">
        <p:bldSub>
          <a:bldDgm bld="one"/>
        </p:bldSub>
      </p:bldGraphic>
      <p:bldP spid="13" grpId="0"/>
      <p:bldP spid="15"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0D3F86-08D7-4279-8FE8-2B4A91F6F98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CE7575D4-F872-452F-BB99-1A40EF47FE77}"/>
              </a:ext>
            </a:extLst>
          </p:cNvPr>
          <p:cNvSpPr>
            <a:spLocks noGrp="1"/>
          </p:cNvSpPr>
          <p:nvPr>
            <p:ph idx="1"/>
          </p:nvPr>
        </p:nvSpPr>
        <p:spPr/>
        <p:txBody>
          <a:bodyPr/>
          <a:lstStyle/>
          <a:p>
            <a:endParaRPr lang="en-US"/>
          </a:p>
        </p:txBody>
      </p:sp>
      <p:pic>
        <p:nvPicPr>
          <p:cNvPr id="4" name="Picture 4" descr="Chinese exports rise 3.6% in coronavirus-plagued 2020; only economy with  positive trade growth - Global Times">
            <a:extLst>
              <a:ext uri="{FF2B5EF4-FFF2-40B4-BE49-F238E27FC236}">
                <a16:creationId xmlns:a16="http://schemas.microsoft.com/office/drawing/2014/main" xmlns="" id="{F39BA02D-66A4-400F-8B1B-F9158D7422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96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797181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2294" name="Picture 6" descr="Shanghai among Top International Shipping Centres | Belt &amp;amp; Road News">
            <a:extLst>
              <a:ext uri="{FF2B5EF4-FFF2-40B4-BE49-F238E27FC236}">
                <a16:creationId xmlns:a16="http://schemas.microsoft.com/office/drawing/2014/main" xmlns="" id="{75238EA3-AABF-492A-9EAA-3775C72F57E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334"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xmlns="" id="{FCF2288F-1574-411F-9679-1635F357A0A1}"/>
              </a:ext>
            </a:extLst>
          </p:cNvPr>
          <p:cNvSpPr txBox="1">
            <a:spLocks/>
          </p:cNvSpPr>
          <p:nvPr/>
        </p:nvSpPr>
        <p:spPr>
          <a:xfrm>
            <a:off x="276225" y="89179"/>
            <a:ext cx="8191500" cy="1071810"/>
          </a:xfrm>
          <a:prstGeom prst="rect">
            <a:avLst/>
          </a:prstGeom>
          <a:no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800" dirty="0" err="1">
                <a:latin typeface="#9Slide07 IcielBC Cubano Normal" panose="00000500000000000000" pitchFamily="2" charset="0"/>
                <a:ea typeface="Tahoma" panose="020B0604030504040204" pitchFamily="34" charset="0"/>
                <a:cs typeface="Tahoma" panose="020B0604030504040204" pitchFamily="34" charset="0"/>
              </a:rPr>
              <a:t>Cảng</a:t>
            </a:r>
            <a:r>
              <a:rPr lang="en-US" sz="4800" dirty="0">
                <a:latin typeface="#9Slide07 IcielBC Cubano Normal" panose="00000500000000000000" pitchFamily="2" charset="0"/>
                <a:ea typeface="Tahoma" panose="020B0604030504040204" pitchFamily="34" charset="0"/>
                <a:cs typeface="Tahoma" panose="020B0604030504040204" pitchFamily="34" charset="0"/>
              </a:rPr>
              <a:t> </a:t>
            </a:r>
            <a:r>
              <a:rPr lang="en-US" sz="4800" dirty="0" err="1">
                <a:latin typeface="#9Slide07 IcielBC Cubano Normal" panose="00000500000000000000" pitchFamily="2" charset="0"/>
                <a:ea typeface="Tahoma" panose="020B0604030504040204" pitchFamily="34" charset="0"/>
                <a:cs typeface="Tahoma" panose="020B0604030504040204" pitchFamily="34" charset="0"/>
              </a:rPr>
              <a:t>thượng</a:t>
            </a:r>
            <a:r>
              <a:rPr lang="en-US" sz="4800" dirty="0">
                <a:latin typeface="#9Slide07 IcielBC Cubano Normal" panose="00000500000000000000" pitchFamily="2" charset="0"/>
                <a:ea typeface="Tahoma" panose="020B0604030504040204" pitchFamily="34" charset="0"/>
                <a:cs typeface="Tahoma" panose="020B0604030504040204" pitchFamily="34" charset="0"/>
              </a:rPr>
              <a:t> </a:t>
            </a:r>
            <a:r>
              <a:rPr lang="en-US" sz="4800" dirty="0" err="1">
                <a:latin typeface="#9Slide07 IcielBC Cubano Normal" panose="00000500000000000000" pitchFamily="2" charset="0"/>
                <a:ea typeface="Tahoma" panose="020B0604030504040204" pitchFamily="34" charset="0"/>
                <a:cs typeface="Tahoma" panose="020B0604030504040204" pitchFamily="34" charset="0"/>
              </a:rPr>
              <a:t>hải</a:t>
            </a:r>
            <a:r>
              <a:rPr lang="en-US" sz="4800" dirty="0">
                <a:latin typeface="#9Slide07 IcielBC Cubano Normal" panose="00000500000000000000" pitchFamily="2" charset="0"/>
                <a:ea typeface="Tahoma" panose="020B0604030504040204" pitchFamily="34" charset="0"/>
                <a:cs typeface="Tahoma" panose="020B0604030504040204" pitchFamily="34" charset="0"/>
              </a:rPr>
              <a:t> – </a:t>
            </a:r>
            <a:r>
              <a:rPr lang="en-US" sz="4800" dirty="0" err="1">
                <a:latin typeface="#9Slide07 IcielBC Cubano Normal" panose="00000500000000000000" pitchFamily="2" charset="0"/>
                <a:ea typeface="Tahoma" panose="020B0604030504040204" pitchFamily="34" charset="0"/>
                <a:cs typeface="Tahoma" panose="020B0604030504040204" pitchFamily="34" charset="0"/>
              </a:rPr>
              <a:t>lớn</a:t>
            </a:r>
            <a:r>
              <a:rPr lang="en-US" sz="4800" dirty="0">
                <a:latin typeface="#9Slide07 IcielBC Cubano Normal" panose="00000500000000000000" pitchFamily="2" charset="0"/>
                <a:ea typeface="Tahoma" panose="020B0604030504040204" pitchFamily="34" charset="0"/>
                <a:cs typeface="Tahoma" panose="020B0604030504040204" pitchFamily="34" charset="0"/>
              </a:rPr>
              <a:t> </a:t>
            </a:r>
            <a:r>
              <a:rPr lang="en-US" sz="4800" dirty="0" err="1">
                <a:latin typeface="#9Slide07 IcielBC Cubano Normal" panose="00000500000000000000" pitchFamily="2" charset="0"/>
                <a:ea typeface="Tahoma" panose="020B0604030504040204" pitchFamily="34" charset="0"/>
                <a:cs typeface="Tahoma" panose="020B0604030504040204" pitchFamily="34" charset="0"/>
              </a:rPr>
              <a:t>nhất</a:t>
            </a:r>
            <a:r>
              <a:rPr lang="en-US" sz="4800" dirty="0">
                <a:latin typeface="#9Slide07 IcielBC Cubano Normal" panose="00000500000000000000" pitchFamily="2" charset="0"/>
                <a:ea typeface="Tahoma" panose="020B0604030504040204" pitchFamily="34" charset="0"/>
                <a:cs typeface="Tahoma" panose="020B0604030504040204" pitchFamily="34" charset="0"/>
              </a:rPr>
              <a:t> </a:t>
            </a:r>
            <a:r>
              <a:rPr lang="en-US" sz="4800" dirty="0" err="1">
                <a:latin typeface="#9Slide07 IcielBC Cubano Normal" panose="00000500000000000000" pitchFamily="2" charset="0"/>
                <a:ea typeface="Tahoma" panose="020B0604030504040204" pitchFamily="34" charset="0"/>
                <a:cs typeface="Tahoma" panose="020B0604030504040204" pitchFamily="34" charset="0"/>
              </a:rPr>
              <a:t>thế</a:t>
            </a:r>
            <a:r>
              <a:rPr lang="en-US" sz="4800" dirty="0">
                <a:latin typeface="#9Slide07 IcielBC Cubano Normal" panose="00000500000000000000" pitchFamily="2" charset="0"/>
                <a:ea typeface="Tahoma" panose="020B0604030504040204" pitchFamily="34" charset="0"/>
                <a:cs typeface="Tahoma" panose="020B0604030504040204" pitchFamily="34" charset="0"/>
              </a:rPr>
              <a:t> </a:t>
            </a:r>
            <a:r>
              <a:rPr lang="en-US" sz="4800" dirty="0" err="1">
                <a:latin typeface="#9Slide07 IcielBC Cubano Normal" panose="00000500000000000000" pitchFamily="2" charset="0"/>
                <a:ea typeface="Tahoma" panose="020B0604030504040204" pitchFamily="34" charset="0"/>
                <a:cs typeface="Tahoma" panose="020B0604030504040204" pitchFamily="34" charset="0"/>
              </a:rPr>
              <a:t>giới</a:t>
            </a:r>
            <a:endParaRPr lang="en-US" sz="4800" dirty="0">
              <a:latin typeface="#9Slide07 IcielBC Cubano Normal" panose="000005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4526272"/>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6" name="Picture 4" descr="All about Chinese Food and culture of China for foodies">
            <a:extLst>
              <a:ext uri="{FF2B5EF4-FFF2-40B4-BE49-F238E27FC236}">
                <a16:creationId xmlns:a16="http://schemas.microsoft.com/office/drawing/2014/main" xmlns="" id="{00136857-BE57-42F0-AF16-2B8F803F261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180" b="3126"/>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39422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xmlns="" id="{7B95378C-620E-4B20-B910-7044A57AF91E}"/>
              </a:ext>
            </a:extLst>
          </p:cNvPr>
          <p:cNvSpPr/>
          <p:nvPr/>
        </p:nvSpPr>
        <p:spPr>
          <a:xfrm>
            <a:off x="0" y="0"/>
            <a:ext cx="12192000" cy="6858000"/>
          </a:xfrm>
          <a:prstGeom prst="frame">
            <a:avLst>
              <a:gd name="adj1" fmla="val 36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itle 1">
            <a:extLst>
              <a:ext uri="{FF2B5EF4-FFF2-40B4-BE49-F238E27FC236}">
                <a16:creationId xmlns:a16="http://schemas.microsoft.com/office/drawing/2014/main" xmlns="" id="{A249EDD7-53C1-4A9F-9AEE-51AFDD1408E0}"/>
              </a:ext>
            </a:extLst>
          </p:cNvPr>
          <p:cNvSpPr txBox="1">
            <a:spLocks/>
          </p:cNvSpPr>
          <p:nvPr/>
        </p:nvSpPr>
        <p:spPr>
          <a:xfrm>
            <a:off x="276225" y="142370"/>
            <a:ext cx="11515725" cy="107181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800" dirty="0">
                <a:solidFill>
                  <a:srgbClr val="002060"/>
                </a:solidFill>
                <a:latin typeface="#9Slide07 IcielBC Cubano Normal" panose="00000500000000000000" pitchFamily="2" charset="0"/>
                <a:ea typeface="Tahoma" panose="020B0604030504040204" pitchFamily="34" charset="0"/>
                <a:cs typeface="Tahoma" panose="020B0604030504040204" pitchFamily="34" charset="0"/>
              </a:rPr>
              <a:t>AI NHANH HƠN</a:t>
            </a:r>
          </a:p>
        </p:txBody>
      </p:sp>
      <p:pic>
        <p:nvPicPr>
          <p:cNvPr id="6" name="Picture 2" descr="Để có 1 teamwork tốt điều gì cần thiết?">
            <a:extLst>
              <a:ext uri="{FF2B5EF4-FFF2-40B4-BE49-F238E27FC236}">
                <a16:creationId xmlns:a16="http://schemas.microsoft.com/office/drawing/2014/main" xmlns="" id="{8DF8414B-4F43-4A41-9DF7-8F5A77AE8FC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896"/>
          <a:stretch/>
        </p:blipFill>
        <p:spPr bwMode="auto">
          <a:xfrm>
            <a:off x="400050" y="282074"/>
            <a:ext cx="2219242" cy="9321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age result for Logo honda">
            <a:extLst>
              <a:ext uri="{FF2B5EF4-FFF2-40B4-BE49-F238E27FC236}">
                <a16:creationId xmlns:a16="http://schemas.microsoft.com/office/drawing/2014/main" xmlns="" id="{5A627D65-AE29-4623-B949-00E9488D4579}"/>
              </a:ext>
            </a:extLst>
          </p:cNvPr>
          <p:cNvPicPr/>
          <p:nvPr/>
        </p:nvPicPr>
        <p:blipFill rotWithShape="1">
          <a:blip r:embed="rId5" cstate="print">
            <a:extLst>
              <a:ext uri="{28A0092B-C50C-407E-A947-70E740481C1C}">
                <a14:useLocalDpi xmlns:a14="http://schemas.microsoft.com/office/drawing/2010/main" val="0"/>
              </a:ext>
            </a:extLst>
          </a:blip>
          <a:srcRect l="27298" r="27989" b="36894"/>
          <a:stretch/>
        </p:blipFill>
        <p:spPr bwMode="auto">
          <a:xfrm>
            <a:off x="5773019" y="1735470"/>
            <a:ext cx="1966913" cy="1274711"/>
          </a:xfrm>
          <a:prstGeom prst="rect">
            <a:avLst/>
          </a:prstGeom>
          <a:noFill/>
          <a:ln>
            <a:noFill/>
          </a:ln>
          <a:extLst>
            <a:ext uri="{53640926-AAD7-44D8-BBD7-CCE9431645EC}">
              <a14:shadowObscured xmlns:a14="http://schemas.microsoft.com/office/drawing/2010/main"/>
            </a:ext>
          </a:extLst>
        </p:spPr>
      </p:pic>
      <p:pic>
        <p:nvPicPr>
          <p:cNvPr id="9" name="Picture 8" descr="Image result for Logo hyundai">
            <a:extLst>
              <a:ext uri="{FF2B5EF4-FFF2-40B4-BE49-F238E27FC236}">
                <a16:creationId xmlns:a16="http://schemas.microsoft.com/office/drawing/2014/main" xmlns="" id="{B6EC76B9-1B8F-4684-AC14-6AAF2123DC55}"/>
              </a:ext>
            </a:extLst>
          </p:cNvPr>
          <p:cNvPicPr/>
          <p:nvPr/>
        </p:nvPicPr>
        <p:blipFill rotWithShape="1">
          <a:blip r:embed="rId6" cstate="print">
            <a:extLst>
              <a:ext uri="{28A0092B-C50C-407E-A947-70E740481C1C}">
                <a14:useLocalDpi xmlns:a14="http://schemas.microsoft.com/office/drawing/2010/main" val="0"/>
              </a:ext>
            </a:extLst>
          </a:blip>
          <a:srcRect l="20715" r="18331" b="36643"/>
          <a:stretch/>
        </p:blipFill>
        <p:spPr bwMode="auto">
          <a:xfrm>
            <a:off x="8320083" y="1568822"/>
            <a:ext cx="1966913" cy="1386651"/>
          </a:xfrm>
          <a:prstGeom prst="rect">
            <a:avLst/>
          </a:prstGeom>
          <a:noFill/>
          <a:ln>
            <a:noFill/>
          </a:ln>
          <a:extLst>
            <a:ext uri="{53640926-AAD7-44D8-BBD7-CCE9431645EC}">
              <a14:shadowObscured xmlns:a14="http://schemas.microsoft.com/office/drawing/2010/main"/>
            </a:ext>
          </a:extLst>
        </p:spPr>
      </p:pic>
      <p:pic>
        <p:nvPicPr>
          <p:cNvPr id="10" name="Picture 9" descr="Image result for logo suzuki">
            <a:extLst>
              <a:ext uri="{FF2B5EF4-FFF2-40B4-BE49-F238E27FC236}">
                <a16:creationId xmlns:a16="http://schemas.microsoft.com/office/drawing/2014/main" xmlns="" id="{68C4819D-0D94-4101-89C3-8262A0613203}"/>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01320" y="1497613"/>
            <a:ext cx="1152527" cy="1274711"/>
          </a:xfrm>
          <a:prstGeom prst="rect">
            <a:avLst/>
          </a:prstGeom>
          <a:noFill/>
          <a:ln>
            <a:noFill/>
          </a:ln>
        </p:spPr>
      </p:pic>
      <p:pic>
        <p:nvPicPr>
          <p:cNvPr id="11" name="Picture 10" descr="Image result for logo Toyota">
            <a:extLst>
              <a:ext uri="{FF2B5EF4-FFF2-40B4-BE49-F238E27FC236}">
                <a16:creationId xmlns:a16="http://schemas.microsoft.com/office/drawing/2014/main" xmlns="" id="{6E1F6EC2-89D8-4080-8FE3-2096C50F43C7}"/>
              </a:ext>
            </a:extLst>
          </p:cNvPr>
          <p:cNvPicPr/>
          <p:nvPr/>
        </p:nvPicPr>
        <p:blipFill rotWithShape="1">
          <a:blip r:embed="rId8" cstate="print">
            <a:extLst>
              <a:ext uri="{28A0092B-C50C-407E-A947-70E740481C1C}">
                <a14:useLocalDpi xmlns:a14="http://schemas.microsoft.com/office/drawing/2010/main" val="0"/>
              </a:ext>
            </a:extLst>
          </a:blip>
          <a:srcRect l="14344" t="9766" r="9837" b="32024"/>
          <a:stretch/>
        </p:blipFill>
        <p:spPr bwMode="auto">
          <a:xfrm>
            <a:off x="6376985" y="3648713"/>
            <a:ext cx="1943100" cy="1303655"/>
          </a:xfrm>
          <a:prstGeom prst="rect">
            <a:avLst/>
          </a:prstGeom>
          <a:noFill/>
          <a:ln>
            <a:noFill/>
          </a:ln>
          <a:extLst>
            <a:ext uri="{53640926-AAD7-44D8-BBD7-CCE9431645EC}">
              <a14:shadowObscured xmlns:a14="http://schemas.microsoft.com/office/drawing/2010/main"/>
            </a:ext>
          </a:extLst>
        </p:spPr>
      </p:pic>
      <p:pic>
        <p:nvPicPr>
          <p:cNvPr id="12" name="Picture 11" descr="Image result for logo mitsubishi">
            <a:extLst>
              <a:ext uri="{FF2B5EF4-FFF2-40B4-BE49-F238E27FC236}">
                <a16:creationId xmlns:a16="http://schemas.microsoft.com/office/drawing/2014/main" xmlns="" id="{23BDBDAD-F257-43EE-A3CD-41A0DB5A35A7}"/>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65353" y="3604262"/>
            <a:ext cx="1476375" cy="1269365"/>
          </a:xfrm>
          <a:prstGeom prst="rect">
            <a:avLst/>
          </a:prstGeom>
          <a:noFill/>
          <a:ln>
            <a:noFill/>
          </a:ln>
        </p:spPr>
      </p:pic>
      <p:pic>
        <p:nvPicPr>
          <p:cNvPr id="14" name="Picture 13" descr="Image result for logo mazda">
            <a:extLst>
              <a:ext uri="{FF2B5EF4-FFF2-40B4-BE49-F238E27FC236}">
                <a16:creationId xmlns:a16="http://schemas.microsoft.com/office/drawing/2014/main" xmlns="" id="{5CCB5286-0361-4D18-B8E6-7F8AF00AF86A}"/>
              </a:ext>
            </a:extLst>
          </p:cNvPr>
          <p:cNvPicPr/>
          <p:nvPr/>
        </p:nvPicPr>
        <p:blipFill rotWithShape="1">
          <a:blip r:embed="rId10" cstate="print">
            <a:extLst>
              <a:ext uri="{28A0092B-C50C-407E-A947-70E740481C1C}">
                <a14:useLocalDpi xmlns:a14="http://schemas.microsoft.com/office/drawing/2010/main" val="0"/>
              </a:ext>
            </a:extLst>
          </a:blip>
          <a:srcRect l="19660" r="16019"/>
          <a:stretch/>
        </p:blipFill>
        <p:spPr bwMode="auto">
          <a:xfrm>
            <a:off x="10482262" y="3507061"/>
            <a:ext cx="1395413" cy="1366565"/>
          </a:xfrm>
          <a:prstGeom prst="rect">
            <a:avLst/>
          </a:prstGeom>
          <a:noFill/>
          <a:ln>
            <a:noFill/>
          </a:ln>
        </p:spPr>
      </p:pic>
      <p:pic>
        <p:nvPicPr>
          <p:cNvPr id="15" name="2 Minute Timer (Nho)">
            <a:hlinkClick r:id="" action="ppaction://media"/>
            <a:extLst>
              <a:ext uri="{FF2B5EF4-FFF2-40B4-BE49-F238E27FC236}">
                <a16:creationId xmlns:a16="http://schemas.microsoft.com/office/drawing/2014/main" xmlns="" id="{5606F31C-AA60-4F96-94F2-D223697870B1}"/>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9066210" y="361122"/>
            <a:ext cx="1416052" cy="795907"/>
          </a:xfrm>
          <a:prstGeom prst="rect">
            <a:avLst/>
          </a:prstGeom>
        </p:spPr>
      </p:pic>
      <p:sp>
        <p:nvSpPr>
          <p:cNvPr id="17" name="TextBox 16">
            <a:extLst>
              <a:ext uri="{FF2B5EF4-FFF2-40B4-BE49-F238E27FC236}">
                <a16:creationId xmlns:a16="http://schemas.microsoft.com/office/drawing/2014/main" xmlns="" id="{92B4E733-A487-4FEE-8C22-50B0D4E3FD91}"/>
              </a:ext>
            </a:extLst>
          </p:cNvPr>
          <p:cNvSpPr txBox="1"/>
          <p:nvPr/>
        </p:nvSpPr>
        <p:spPr>
          <a:xfrm>
            <a:off x="412824" y="1852181"/>
            <a:ext cx="5360195" cy="1200329"/>
          </a:xfrm>
          <a:prstGeom prst="rect">
            <a:avLst/>
          </a:prstGeom>
          <a:noFill/>
        </p:spPr>
        <p:txBody>
          <a:bodyPr wrap="square">
            <a:spAutoFit/>
          </a:bodyPr>
          <a:lstStyle/>
          <a:p>
            <a:pPr marL="0" marR="0" indent="-57150" algn="just">
              <a:lnSpc>
                <a:spcPct val="120000"/>
              </a:lnSpc>
              <a:spcBef>
                <a:spcPts val="0"/>
              </a:spcBef>
              <a:spcAft>
                <a:spcPts val="0"/>
              </a:spcAft>
            </a:pP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Các</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thương</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hiệu</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xe</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này</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đến</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từ</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những</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nước</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nào</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Nhà</a:t>
            </a:r>
            <a:r>
              <a:rPr lang="en-US" sz="2000" dirty="0">
                <a:solidFill>
                  <a:srgbClr val="000000"/>
                </a:solidFill>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7 IcielBaliho Script" pitchFamily="2" charset="0"/>
                <a:ea typeface="Times New Roman" panose="02020603050405020304" pitchFamily="18" charset="0"/>
                <a:cs typeface="Times New Roman" panose="02020603050405020304" pitchFamily="18" charset="0"/>
              </a:rPr>
              <a:t>em</a:t>
            </a:r>
            <a:r>
              <a:rPr lang="en-US" sz="2000" dirty="0">
                <a:solidFill>
                  <a:srgbClr val="000000"/>
                </a:solidFill>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7 IcielBaliho Script" pitchFamily="2" charset="0"/>
                <a:ea typeface="Times New Roman" panose="02020603050405020304" pitchFamily="18" charset="0"/>
                <a:cs typeface="Times New Roman" panose="02020603050405020304" pitchFamily="18" charset="0"/>
              </a:rPr>
              <a:t>có</a:t>
            </a:r>
            <a:r>
              <a:rPr lang="en-US" sz="2000" dirty="0">
                <a:solidFill>
                  <a:srgbClr val="000000"/>
                </a:solidFill>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latin typeface="#9Slide07 IcielBaliho Script" pitchFamily="2" charset="0"/>
                <a:ea typeface="Times New Roman" panose="02020603050405020304" pitchFamily="18" charset="0"/>
                <a:cs typeface="Times New Roman" panose="02020603050405020304" pitchFamily="18" charset="0"/>
              </a:rPr>
              <a:t>không</a:t>
            </a:r>
            <a:r>
              <a:rPr lang="en-US" sz="2000" dirty="0">
                <a:solidFill>
                  <a:srgbClr val="000000"/>
                </a:solidFill>
                <a:latin typeface="#9Slide07 IcielBaliho Script" pitchFamily="2" charset="0"/>
                <a:ea typeface="Times New Roman" panose="02020603050405020304" pitchFamily="18" charset="0"/>
                <a:cs typeface="Times New Roman" panose="02020603050405020304" pitchFamily="18" charset="0"/>
              </a:rPr>
              <a:t>?</a:t>
            </a:r>
            <a:endParaRPr lang="en-US" sz="2000" dirty="0">
              <a:effectLst/>
              <a:latin typeface="#9Slide07 IcielBaliho Script" pitchFamily="2" charset="0"/>
              <a:ea typeface="Tahoma" panose="020B0604030504040204" pitchFamily="34" charset="0"/>
              <a:cs typeface="Times New Roman" panose="02020603050405020304" pitchFamily="18" charset="0"/>
            </a:endParaRPr>
          </a:p>
          <a:p>
            <a:pPr marL="0" marR="0" indent="-57150" algn="just">
              <a:lnSpc>
                <a:spcPct val="120000"/>
              </a:lnSpc>
              <a:spcBef>
                <a:spcPts val="0"/>
              </a:spcBef>
              <a:spcAft>
                <a:spcPts val="0"/>
              </a:spcAft>
            </a:pP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Em</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biết</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gì</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về</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quốc</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gia</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đó</a:t>
            </a:r>
            <a:r>
              <a:rPr lang="en-US" sz="2000" dirty="0">
                <a:solidFill>
                  <a:srgbClr val="000000"/>
                </a:solidFill>
                <a:effectLst/>
                <a:latin typeface="#9Slide07 IcielBaliho Script" pitchFamily="2" charset="0"/>
                <a:ea typeface="Times New Roman" panose="02020603050405020304" pitchFamily="18" charset="0"/>
                <a:cs typeface="Times New Roman" panose="02020603050405020304" pitchFamily="18" charset="0"/>
              </a:rPr>
              <a:t>?</a:t>
            </a:r>
            <a:endParaRPr lang="en-US" sz="2000" dirty="0">
              <a:effectLst/>
              <a:latin typeface="#9Slide07 IcielBaliho Script" pitchFamily="2" charset="0"/>
              <a:ea typeface="Tahoma" panose="020B0604030504040204" pitchFamily="34" charset="0"/>
              <a:cs typeface="Times New Roman" panose="02020603050405020304" pitchFamily="18" charset="0"/>
            </a:endParaRPr>
          </a:p>
        </p:txBody>
      </p:sp>
      <p:sp>
        <p:nvSpPr>
          <p:cNvPr id="18" name="Title 1">
            <a:extLst>
              <a:ext uri="{FF2B5EF4-FFF2-40B4-BE49-F238E27FC236}">
                <a16:creationId xmlns:a16="http://schemas.microsoft.com/office/drawing/2014/main" xmlns="" id="{BDE989D1-F8D6-4E27-8A78-26FCCFAF0793}"/>
              </a:ext>
            </a:extLst>
          </p:cNvPr>
          <p:cNvSpPr txBox="1">
            <a:spLocks/>
          </p:cNvSpPr>
          <p:nvPr/>
        </p:nvSpPr>
        <p:spPr>
          <a:xfrm>
            <a:off x="10286998" y="2896942"/>
            <a:ext cx="1726408" cy="511147"/>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smtClean="0">
                <a:solidFill>
                  <a:srgbClr val="002060"/>
                </a:solidFill>
                <a:latin typeface="#9Slide07 IcielBC Cubano Normal" panose="00000500000000000000" pitchFamily="2" charset="0"/>
                <a:ea typeface="Tahoma" panose="020B0604030504040204" pitchFamily="34" charset="0"/>
                <a:cs typeface="Tahoma" panose="020B0604030504040204" pitchFamily="34" charset="0"/>
              </a:rPr>
              <a:t>Suzuki-NB</a:t>
            </a:r>
            <a:endParaRPr lang="en-US" sz="3200" dirty="0">
              <a:solidFill>
                <a:srgbClr val="00206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19" name="Title 1">
            <a:extLst>
              <a:ext uri="{FF2B5EF4-FFF2-40B4-BE49-F238E27FC236}">
                <a16:creationId xmlns:a16="http://schemas.microsoft.com/office/drawing/2014/main" xmlns="" id="{92FAF266-0326-42D4-BA7A-1BA27743E74B}"/>
              </a:ext>
            </a:extLst>
          </p:cNvPr>
          <p:cNvSpPr txBox="1">
            <a:spLocks/>
          </p:cNvSpPr>
          <p:nvPr/>
        </p:nvSpPr>
        <p:spPr>
          <a:xfrm>
            <a:off x="5893271" y="2982424"/>
            <a:ext cx="1726408" cy="511147"/>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endParaRPr lang="en-US" sz="2000" smtClean="0">
              <a:solidFill>
                <a:srgbClr val="002060"/>
              </a:solidFill>
              <a:latin typeface="#9Slide07 IcielBC Cubano Normal" panose="00000500000000000000" pitchFamily="2" charset="0"/>
              <a:ea typeface="Tahoma" panose="020B0604030504040204" pitchFamily="34" charset="0"/>
              <a:cs typeface="Tahoma" panose="020B0604030504040204" pitchFamily="34" charset="0"/>
            </a:endParaRPr>
          </a:p>
          <a:p>
            <a:pPr algn="ctr">
              <a:lnSpc>
                <a:spcPct val="120000"/>
              </a:lnSpc>
            </a:pPr>
            <a:r>
              <a:rPr lang="en-US" sz="2000" smtClean="0">
                <a:solidFill>
                  <a:srgbClr val="002060"/>
                </a:solidFill>
                <a:latin typeface="#9Slide07 IcielBC Cubano Normal" panose="00000500000000000000" pitchFamily="2" charset="0"/>
                <a:ea typeface="Tahoma" panose="020B0604030504040204" pitchFamily="34" charset="0"/>
                <a:cs typeface="Tahoma" panose="020B0604030504040204" pitchFamily="34" charset="0"/>
              </a:rPr>
              <a:t>HUYNDAI-HÀN </a:t>
            </a:r>
            <a:r>
              <a:rPr lang="en-US" sz="2000">
                <a:solidFill>
                  <a:srgbClr val="002060"/>
                </a:solidFill>
                <a:latin typeface="#9Slide07 IcielBC Cubano Normal" panose="00000500000000000000" pitchFamily="2" charset="0"/>
                <a:ea typeface="Tahoma" panose="020B0604030504040204" pitchFamily="34" charset="0"/>
                <a:cs typeface="Tahoma" panose="020B0604030504040204" pitchFamily="34" charset="0"/>
              </a:rPr>
              <a:t>QUỐC</a:t>
            </a:r>
          </a:p>
          <a:p>
            <a:pPr algn="ctr">
              <a:lnSpc>
                <a:spcPct val="120000"/>
              </a:lnSpc>
            </a:pPr>
            <a:endParaRPr lang="en-US" sz="2000" dirty="0">
              <a:solidFill>
                <a:srgbClr val="00206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20" name="Title 1">
            <a:extLst>
              <a:ext uri="{FF2B5EF4-FFF2-40B4-BE49-F238E27FC236}">
                <a16:creationId xmlns:a16="http://schemas.microsoft.com/office/drawing/2014/main" xmlns="" id="{9E3E76E8-D153-40DB-9FD8-2FE08BC88133}"/>
              </a:ext>
            </a:extLst>
          </p:cNvPr>
          <p:cNvSpPr txBox="1">
            <a:spLocks/>
          </p:cNvSpPr>
          <p:nvPr/>
        </p:nvSpPr>
        <p:spPr>
          <a:xfrm>
            <a:off x="8560590" y="5217280"/>
            <a:ext cx="1726408" cy="511147"/>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smtClean="0">
                <a:solidFill>
                  <a:srgbClr val="002060"/>
                </a:solidFill>
                <a:latin typeface="#9Slide07 IcielBC Cubano Normal" panose="00000500000000000000" pitchFamily="2" charset="0"/>
                <a:ea typeface="Tahoma" panose="020B0604030504040204" pitchFamily="34" charset="0"/>
                <a:cs typeface="Tahoma" panose="020B0604030504040204" pitchFamily="34" charset="0"/>
              </a:rPr>
              <a:t>Suzuki-NB</a:t>
            </a:r>
            <a:endParaRPr lang="en-US" sz="3200" dirty="0">
              <a:solidFill>
                <a:srgbClr val="00206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21" name="Title 1">
            <a:extLst>
              <a:ext uri="{FF2B5EF4-FFF2-40B4-BE49-F238E27FC236}">
                <a16:creationId xmlns:a16="http://schemas.microsoft.com/office/drawing/2014/main" xmlns="" id="{EA9A4D8F-ACF8-42F3-B2AB-6BBE510587B9}"/>
              </a:ext>
            </a:extLst>
          </p:cNvPr>
          <p:cNvSpPr txBox="1">
            <a:spLocks/>
          </p:cNvSpPr>
          <p:nvPr/>
        </p:nvSpPr>
        <p:spPr>
          <a:xfrm>
            <a:off x="6485331" y="5282144"/>
            <a:ext cx="1726408" cy="511147"/>
          </a:xfrm>
          <a:prstGeom prst="rect">
            <a:avLst/>
          </a:prstGeom>
          <a:no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smtClean="0">
                <a:solidFill>
                  <a:srgbClr val="002060"/>
                </a:solidFill>
                <a:latin typeface="#9Slide07 IcielBC Cubano Normal" panose="00000500000000000000" pitchFamily="2" charset="0"/>
                <a:ea typeface="Tahoma" panose="020B0604030504040204" pitchFamily="34" charset="0"/>
                <a:cs typeface="Tahoma" panose="020B0604030504040204" pitchFamily="34" charset="0"/>
              </a:rPr>
              <a:t>Toyota-NB</a:t>
            </a:r>
            <a:endParaRPr lang="en-US" sz="3200" dirty="0">
              <a:solidFill>
                <a:srgbClr val="00206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22" name="Title 1">
            <a:extLst>
              <a:ext uri="{FF2B5EF4-FFF2-40B4-BE49-F238E27FC236}">
                <a16:creationId xmlns:a16="http://schemas.microsoft.com/office/drawing/2014/main" xmlns="" id="{DC2A1D6F-AD35-40A8-BFAB-4EC00BF05C68}"/>
              </a:ext>
            </a:extLst>
          </p:cNvPr>
          <p:cNvSpPr txBox="1">
            <a:spLocks/>
          </p:cNvSpPr>
          <p:nvPr/>
        </p:nvSpPr>
        <p:spPr>
          <a:xfrm>
            <a:off x="8440336" y="2917853"/>
            <a:ext cx="1726408" cy="511147"/>
          </a:xfrm>
          <a:prstGeom prst="rect">
            <a:avLst/>
          </a:prstGeom>
          <a:noFill/>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smtClean="0">
                <a:solidFill>
                  <a:srgbClr val="002060"/>
                </a:solidFill>
                <a:latin typeface="#9Slide07 IcielBC Cubano Normal" panose="00000500000000000000" pitchFamily="2" charset="0"/>
                <a:ea typeface="Tahoma" panose="020B0604030504040204" pitchFamily="34" charset="0"/>
                <a:cs typeface="Tahoma" panose="020B0604030504040204" pitchFamily="34" charset="0"/>
              </a:rPr>
              <a:t>Honda- NB </a:t>
            </a:r>
            <a:endParaRPr lang="en-US" sz="3200" dirty="0">
              <a:solidFill>
                <a:srgbClr val="00206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23" name="Title 1">
            <a:extLst>
              <a:ext uri="{FF2B5EF4-FFF2-40B4-BE49-F238E27FC236}">
                <a16:creationId xmlns:a16="http://schemas.microsoft.com/office/drawing/2014/main" xmlns="" id="{8C3073AF-C460-486F-95D3-5482AA262862}"/>
              </a:ext>
            </a:extLst>
          </p:cNvPr>
          <p:cNvSpPr txBox="1">
            <a:spLocks/>
          </p:cNvSpPr>
          <p:nvPr/>
        </p:nvSpPr>
        <p:spPr>
          <a:xfrm>
            <a:off x="10396931" y="5217280"/>
            <a:ext cx="1726408" cy="511147"/>
          </a:xfrm>
          <a:prstGeom prst="rect">
            <a:avLst/>
          </a:prstGeom>
          <a:no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3200" smtClean="0">
                <a:solidFill>
                  <a:srgbClr val="002060"/>
                </a:solidFill>
                <a:latin typeface="#9Slide07 IcielBC Cubano Normal" panose="00000500000000000000" pitchFamily="2" charset="0"/>
                <a:ea typeface="Tahoma" panose="020B0604030504040204" pitchFamily="34" charset="0"/>
                <a:cs typeface="Tahoma" panose="020B0604030504040204" pitchFamily="34" charset="0"/>
              </a:rPr>
              <a:t>Kia- HQ</a:t>
            </a:r>
            <a:endParaRPr lang="en-US" sz="3200" dirty="0">
              <a:solidFill>
                <a:srgbClr val="002060"/>
              </a:solidFill>
              <a:latin typeface="#9Slide07 IcielBC Cubano Normal" panose="000005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8442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5141" fill="hold"/>
                                        <p:tgtEl>
                                          <p:spTgt spid="15"/>
                                        </p:tgtEl>
                                      </p:cBhvr>
                                    </p:cmd>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par>
                                <p:cTn id="27" presetID="2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down)">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right)">
                                      <p:cBhvr>
                                        <p:cTn id="43" dur="500"/>
                                        <p:tgtEl>
                                          <p:spTgt spid="21"/>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right)">
                                      <p:cBhvr>
                                        <p:cTn id="46" dur="500"/>
                                        <p:tgtEl>
                                          <p:spTgt spid="19"/>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right)">
                                      <p:cBhvr>
                                        <p:cTn id="49" dur="500"/>
                                        <p:tgtEl>
                                          <p:spTgt spid="22"/>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right)">
                                      <p:cBhvr>
                                        <p:cTn id="52" dur="500"/>
                                        <p:tgtEl>
                                          <p:spTgt spid="18"/>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right)">
                                      <p:cBhvr>
                                        <p:cTn id="55" dur="500"/>
                                        <p:tgtEl>
                                          <p:spTgt spid="20"/>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right)">
                                      <p:cBhvr>
                                        <p:cTn id="5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15"/>
                </p:tgtEl>
              </p:cMediaNode>
            </p:video>
            <p:seq concurrent="1" nextAc="seek">
              <p:cTn id="60" restart="whenNotActive" fill="hold" evtFilter="cancelBubble" nodeType="interactiveSeq">
                <p:stCondLst>
                  <p:cond evt="onClick" delay="0">
                    <p:tgtEl>
                      <p:spTgt spid="15"/>
                    </p:tgtEl>
                  </p:cond>
                </p:stCondLst>
                <p:endSync evt="end" delay="0">
                  <p:rtn val="all"/>
                </p:endSync>
                <p:childTnLst>
                  <p:par>
                    <p:cTn id="61" fill="hold">
                      <p:stCondLst>
                        <p:cond delay="0"/>
                      </p:stCondLst>
                      <p:childTnLst>
                        <p:par>
                          <p:cTn id="62" fill="hold">
                            <p:stCondLst>
                              <p:cond delay="0"/>
                            </p:stCondLst>
                            <p:childTnLst>
                              <p:par>
                                <p:cTn id="63" presetID="2" presetClass="mediacall" presetSubtype="0" fill="hold" nodeType="clickEffect">
                                  <p:stCondLst>
                                    <p:cond delay="0"/>
                                  </p:stCondLst>
                                  <p:childTnLst>
                                    <p:cmd type="call" cmd="togglePause">
                                      <p:cBhvr>
                                        <p:cTn id="64" dur="1" fill="hold"/>
                                        <p:tgtEl>
                                          <p:spTgt spid="15"/>
                                        </p:tgtEl>
                                      </p:cBhvr>
                                    </p:cmd>
                                  </p:childTnLst>
                                </p:cTn>
                              </p:par>
                            </p:childTnLst>
                          </p:cTn>
                        </p:par>
                      </p:childTnLst>
                    </p:cTn>
                  </p:par>
                </p:childTnLst>
              </p:cTn>
              <p:nextCondLst>
                <p:cond evt="onClick" delay="0">
                  <p:tgtEl>
                    <p:spTgt spid="15"/>
                  </p:tgtEl>
                </p:cond>
              </p:nextCondLst>
            </p:seq>
          </p:childTnLst>
        </p:cTn>
      </p:par>
    </p:tnLst>
    <p:bldLst>
      <p:bldP spid="5" grpId="0"/>
      <p:bldP spid="17" grpId="0"/>
      <p:bldP spid="18" grpId="0"/>
      <p:bldP spid="19" grpId="0"/>
      <p:bldP spid="20" grpId="0"/>
      <p:bldP spid="21" grpId="0"/>
      <p:bldP spid="22"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Premium Vector | South korea icons set in isometric 3d style isolated on  white background">
            <a:extLst>
              <a:ext uri="{FF2B5EF4-FFF2-40B4-BE49-F238E27FC236}">
                <a16:creationId xmlns:a16="http://schemas.microsoft.com/office/drawing/2014/main" xmlns="" id="{E165017C-5533-4B82-9FD3-249A9D1274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071" r="2076" b="76259"/>
          <a:stretch/>
        </p:blipFill>
        <p:spPr bwMode="auto">
          <a:xfrm>
            <a:off x="9344025" y="342217"/>
            <a:ext cx="2495550" cy="141562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xmlns="" id="{7C85CB1D-8EC1-45A3-8AC8-3C1A24BCAE97}"/>
              </a:ext>
            </a:extLst>
          </p:cNvPr>
          <p:cNvSpPr txBox="1">
            <a:spLocks/>
          </p:cNvSpPr>
          <p:nvPr/>
        </p:nvSpPr>
        <p:spPr>
          <a:xfrm>
            <a:off x="4108848" y="122906"/>
            <a:ext cx="4676775" cy="107181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800" dirty="0">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2.3 </a:t>
            </a:r>
            <a:r>
              <a:rPr lang="en-US" sz="4800" dirty="0" err="1">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hàn</a:t>
            </a:r>
            <a:r>
              <a:rPr lang="en-US" sz="4800" dirty="0">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 </a:t>
            </a:r>
            <a:r>
              <a:rPr lang="en-US" sz="4800" dirty="0" err="1">
                <a:solidFill>
                  <a:srgbClr val="FF0000"/>
                </a:solidFill>
                <a:latin typeface="#9Slide07 IcielBC Cubano Normal" panose="00000500000000000000" pitchFamily="2" charset="0"/>
                <a:ea typeface="Tahoma" panose="020B0604030504040204" pitchFamily="34" charset="0"/>
                <a:cs typeface="Tahoma" panose="020B0604030504040204" pitchFamily="34" charset="0"/>
              </a:rPr>
              <a:t>quốc</a:t>
            </a:r>
            <a:endParaRPr lang="en-US" sz="4800" dirty="0">
              <a:solidFill>
                <a:srgbClr val="FF0000"/>
              </a:solidFill>
              <a:latin typeface="#9Slide07 IcielBC Cubano Normal" panose="00000500000000000000" pitchFamily="2" charset="0"/>
              <a:ea typeface="Tahoma" panose="020B0604030504040204" pitchFamily="34" charset="0"/>
              <a:cs typeface="Tahoma" panose="020B0604030504040204" pitchFamily="34" charset="0"/>
            </a:endParaRPr>
          </a:p>
        </p:txBody>
      </p:sp>
      <p:sp>
        <p:nvSpPr>
          <p:cNvPr id="5" name="Frame 4">
            <a:extLst>
              <a:ext uri="{FF2B5EF4-FFF2-40B4-BE49-F238E27FC236}">
                <a16:creationId xmlns:a16="http://schemas.microsoft.com/office/drawing/2014/main" xmlns="" id="{275CA42A-1B44-409A-BC12-94DEB09CC977}"/>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6" name="Diagram 5">
            <a:extLst>
              <a:ext uri="{FF2B5EF4-FFF2-40B4-BE49-F238E27FC236}">
                <a16:creationId xmlns:a16="http://schemas.microsoft.com/office/drawing/2014/main" xmlns="" id="{0EC1387B-5683-47AA-98B8-C070151F4A7E}"/>
              </a:ext>
            </a:extLst>
          </p:cNvPr>
          <p:cNvGraphicFramePr/>
          <p:nvPr>
            <p:extLst>
              <p:ext uri="{D42A27DB-BD31-4B8C-83A1-F6EECF244321}">
                <p14:modId xmlns:p14="http://schemas.microsoft.com/office/powerpoint/2010/main" val="620672222"/>
              </p:ext>
            </p:extLst>
          </p:nvPr>
        </p:nvGraphicFramePr>
        <p:xfrm>
          <a:off x="708025" y="995891"/>
          <a:ext cx="1105535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xmlns="" id="{08591200-0880-484D-965A-DA070D7A09E8}"/>
              </a:ext>
            </a:extLst>
          </p:cNvPr>
          <p:cNvSpPr txBox="1"/>
          <p:nvPr/>
        </p:nvSpPr>
        <p:spPr>
          <a:xfrm>
            <a:off x="4774405" y="2942544"/>
            <a:ext cx="3445669" cy="1569660"/>
          </a:xfrm>
          <a:prstGeom prst="rect">
            <a:avLst/>
          </a:prstGeom>
          <a:noFill/>
        </p:spPr>
        <p:txBody>
          <a:bodyPr wrap="square">
            <a:spAutoFit/>
          </a:bodyPr>
          <a:lstStyle/>
          <a:p>
            <a:pPr marL="342900" lvl="0" indent="-342900">
              <a:buFont typeface="Arial" panose="020B0604020202020204" pitchFamily="34" charset="0"/>
              <a:buChar char="•"/>
            </a:pPr>
            <a:r>
              <a:rPr lang="en-US" sz="2400" dirty="0" err="1">
                <a:solidFill>
                  <a:srgbClr val="0070C0"/>
                </a:solidFill>
                <a:latin typeface="#9Slide07 IcielBaliho Script" pitchFamily="2" charset="0"/>
              </a:rPr>
              <a:t>Nhiều</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mặt</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hàng</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nổi</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bật</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như</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điện</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tử</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truyền</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hình</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thương</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mại</a:t>
            </a:r>
            <a:r>
              <a:rPr lang="en-US" sz="2400" dirty="0">
                <a:solidFill>
                  <a:srgbClr val="0070C0"/>
                </a:solidFill>
                <a:latin typeface="#9Slide07 IcielBaliho Script" pitchFamily="2" charset="0"/>
              </a:rPr>
              <a:t>…</a:t>
            </a:r>
          </a:p>
          <a:p>
            <a:pPr marL="342900" lvl="0" indent="-342900">
              <a:buFont typeface="Arial" panose="020B0604020202020204" pitchFamily="34" charset="0"/>
              <a:buChar char="•"/>
            </a:pPr>
            <a:r>
              <a:rPr lang="en-US" sz="2400" dirty="0" err="1">
                <a:solidFill>
                  <a:srgbClr val="0070C0"/>
                </a:solidFill>
                <a:latin typeface="#9Slide07 IcielBaliho Script" pitchFamily="2" charset="0"/>
              </a:rPr>
              <a:t>Công</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nghiệp</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chủ</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đạo</a:t>
            </a:r>
            <a:endParaRPr lang="en-US" sz="2400" dirty="0">
              <a:solidFill>
                <a:srgbClr val="0070C0"/>
              </a:solidFill>
              <a:latin typeface="#9Slide07 IcielBaliho Script" pitchFamily="2" charset="0"/>
            </a:endParaRPr>
          </a:p>
        </p:txBody>
      </p:sp>
      <p:sp>
        <p:nvSpPr>
          <p:cNvPr id="15" name="TextBox 14">
            <a:extLst>
              <a:ext uri="{FF2B5EF4-FFF2-40B4-BE49-F238E27FC236}">
                <a16:creationId xmlns:a16="http://schemas.microsoft.com/office/drawing/2014/main" xmlns="" id="{6F16B220-AC72-41E0-88BD-95294F2B500A}"/>
              </a:ext>
            </a:extLst>
          </p:cNvPr>
          <p:cNvSpPr txBox="1"/>
          <p:nvPr/>
        </p:nvSpPr>
        <p:spPr>
          <a:xfrm>
            <a:off x="843756" y="2828835"/>
            <a:ext cx="3083719" cy="1200329"/>
          </a:xfrm>
          <a:prstGeom prst="rect">
            <a:avLst/>
          </a:prstGeom>
          <a:noFill/>
        </p:spPr>
        <p:txBody>
          <a:bodyPr wrap="square">
            <a:spAutoFit/>
          </a:bodyPr>
          <a:lstStyle/>
          <a:p>
            <a:pPr marL="285750" lvl="0" indent="-285750">
              <a:buFont typeface="Arial" panose="020B0604020202020204" pitchFamily="34" charset="0"/>
              <a:buChar char="•"/>
            </a:pPr>
            <a:r>
              <a:rPr lang="en-US" sz="2400" b="0" dirty="0">
                <a:solidFill>
                  <a:srgbClr val="0070C0"/>
                </a:solidFill>
                <a:latin typeface="#9Slide07 IcielBaliho Script" pitchFamily="2" charset="0"/>
              </a:rPr>
              <a:t>Lao </a:t>
            </a:r>
            <a:r>
              <a:rPr lang="en-US" sz="2400" b="0" dirty="0" err="1">
                <a:solidFill>
                  <a:srgbClr val="0070C0"/>
                </a:solidFill>
                <a:latin typeface="#9Slide07 IcielBaliho Script" pitchFamily="2" charset="0"/>
              </a:rPr>
              <a:t>động</a:t>
            </a:r>
            <a:r>
              <a:rPr lang="en-US" sz="2400" b="0" dirty="0">
                <a:solidFill>
                  <a:srgbClr val="0070C0"/>
                </a:solidFill>
                <a:latin typeface="#9Slide07 IcielBaliho Script" pitchFamily="2" charset="0"/>
              </a:rPr>
              <a:t> </a:t>
            </a:r>
            <a:r>
              <a:rPr lang="en-US" sz="2400" b="0" dirty="0" err="1">
                <a:solidFill>
                  <a:srgbClr val="0070C0"/>
                </a:solidFill>
                <a:latin typeface="#9Slide07 IcielBaliho Script" pitchFamily="2" charset="0"/>
              </a:rPr>
              <a:t>trình</a:t>
            </a:r>
            <a:r>
              <a:rPr lang="en-US" sz="2400" b="0" dirty="0">
                <a:solidFill>
                  <a:srgbClr val="0070C0"/>
                </a:solidFill>
                <a:latin typeface="#9Slide07 IcielBaliho Script" pitchFamily="2" charset="0"/>
              </a:rPr>
              <a:t> </a:t>
            </a:r>
            <a:r>
              <a:rPr lang="en-US" sz="2400" b="0" dirty="0" err="1">
                <a:solidFill>
                  <a:srgbClr val="0070C0"/>
                </a:solidFill>
                <a:latin typeface="#9Slide07 IcielBaliho Script" pitchFamily="2" charset="0"/>
              </a:rPr>
              <a:t>độ</a:t>
            </a:r>
            <a:r>
              <a:rPr lang="en-US" sz="2400" b="0" dirty="0">
                <a:solidFill>
                  <a:srgbClr val="0070C0"/>
                </a:solidFill>
                <a:latin typeface="#9Slide07 IcielBaliho Script" pitchFamily="2" charset="0"/>
              </a:rPr>
              <a:t> </a:t>
            </a:r>
            <a:r>
              <a:rPr lang="en-US" sz="2400" b="0" dirty="0" err="1">
                <a:solidFill>
                  <a:srgbClr val="0070C0"/>
                </a:solidFill>
                <a:latin typeface="#9Slide07 IcielBaliho Script" pitchFamily="2" charset="0"/>
              </a:rPr>
              <a:t>cao</a:t>
            </a:r>
            <a:endParaRPr lang="en-US" sz="2400" b="0" dirty="0">
              <a:solidFill>
                <a:srgbClr val="0070C0"/>
              </a:solidFill>
              <a:latin typeface="#9Slide07 IcielBaliho Script" pitchFamily="2" charset="0"/>
            </a:endParaRPr>
          </a:p>
          <a:p>
            <a:pPr marL="285750" lvl="0" indent="-285750">
              <a:buFont typeface="Arial" panose="020B0604020202020204" pitchFamily="34" charset="0"/>
              <a:buChar char="•"/>
            </a:pPr>
            <a:r>
              <a:rPr lang="en-US" sz="2400" dirty="0" err="1">
                <a:solidFill>
                  <a:srgbClr val="0070C0"/>
                </a:solidFill>
                <a:latin typeface="#9Slide07 IcielBaliho Script" pitchFamily="2" charset="0"/>
              </a:rPr>
              <a:t>Hạ</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tầng</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phát</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triển</a:t>
            </a:r>
            <a:endParaRPr lang="en-US" sz="2400" dirty="0">
              <a:solidFill>
                <a:srgbClr val="0070C0"/>
              </a:solidFill>
              <a:latin typeface="#9Slide07 IcielBaliho Script" pitchFamily="2" charset="0"/>
            </a:endParaRPr>
          </a:p>
          <a:p>
            <a:pPr marL="285750" lvl="0" indent="-285750">
              <a:buFont typeface="Arial" panose="020B0604020202020204" pitchFamily="34" charset="0"/>
              <a:buChar char="•"/>
            </a:pPr>
            <a:r>
              <a:rPr lang="en-US" sz="2400" b="0" dirty="0" err="1">
                <a:solidFill>
                  <a:srgbClr val="0070C0"/>
                </a:solidFill>
                <a:latin typeface="#9Slide07 IcielBaliho Script" pitchFamily="2" charset="0"/>
              </a:rPr>
              <a:t>Kĩ</a:t>
            </a:r>
            <a:r>
              <a:rPr lang="en-US" sz="2400" b="0" dirty="0">
                <a:solidFill>
                  <a:srgbClr val="0070C0"/>
                </a:solidFill>
                <a:latin typeface="#9Slide07 IcielBaliho Script" pitchFamily="2" charset="0"/>
              </a:rPr>
              <a:t> </a:t>
            </a:r>
            <a:r>
              <a:rPr lang="en-US" sz="2400" b="0" dirty="0" err="1">
                <a:solidFill>
                  <a:srgbClr val="0070C0"/>
                </a:solidFill>
                <a:latin typeface="#9Slide07 IcielBaliho Script" pitchFamily="2" charset="0"/>
              </a:rPr>
              <a:t>thuật</a:t>
            </a:r>
            <a:r>
              <a:rPr lang="en-US" sz="2400" b="0" dirty="0">
                <a:solidFill>
                  <a:srgbClr val="0070C0"/>
                </a:solidFill>
                <a:latin typeface="#9Slide07 IcielBaliho Script" pitchFamily="2" charset="0"/>
              </a:rPr>
              <a:t> </a:t>
            </a:r>
            <a:r>
              <a:rPr lang="en-US" sz="2400" b="0" dirty="0" err="1">
                <a:solidFill>
                  <a:srgbClr val="0070C0"/>
                </a:solidFill>
                <a:latin typeface="#9Slide07 IcielBaliho Script" pitchFamily="2" charset="0"/>
              </a:rPr>
              <a:t>mạnh</a:t>
            </a:r>
            <a:endParaRPr lang="en-US" sz="2400" b="0" dirty="0">
              <a:solidFill>
                <a:srgbClr val="0070C0"/>
              </a:solidFill>
              <a:latin typeface="#9Slide07 IcielBaliho Script" pitchFamily="2" charset="0"/>
            </a:endParaRPr>
          </a:p>
        </p:txBody>
      </p:sp>
      <p:sp>
        <p:nvSpPr>
          <p:cNvPr id="17" name="TextBox 16">
            <a:extLst>
              <a:ext uri="{FF2B5EF4-FFF2-40B4-BE49-F238E27FC236}">
                <a16:creationId xmlns:a16="http://schemas.microsoft.com/office/drawing/2014/main" xmlns="" id="{CC79493E-C17E-4930-B20D-B0668F0288C2}"/>
              </a:ext>
            </a:extLst>
          </p:cNvPr>
          <p:cNvSpPr txBox="1"/>
          <p:nvPr/>
        </p:nvSpPr>
        <p:spPr>
          <a:xfrm>
            <a:off x="8602066" y="2828835"/>
            <a:ext cx="2779316" cy="1569660"/>
          </a:xfrm>
          <a:prstGeom prst="rect">
            <a:avLst/>
          </a:prstGeom>
          <a:noFill/>
        </p:spPr>
        <p:txBody>
          <a:bodyPr wrap="square">
            <a:spAutoFit/>
          </a:bodyPr>
          <a:lstStyle/>
          <a:p>
            <a:pPr marL="285750" lvl="0" indent="-285750">
              <a:buFont typeface="Arial" panose="020B0604020202020204" pitchFamily="34" charset="0"/>
              <a:buChar char="•"/>
            </a:pPr>
            <a:r>
              <a:rPr lang="en-US" sz="2400" dirty="0" err="1">
                <a:solidFill>
                  <a:srgbClr val="0070C0"/>
                </a:solidFill>
                <a:latin typeface="#9Slide07 IcielBaliho Script" pitchFamily="2" charset="0"/>
              </a:rPr>
              <a:t>Chất</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lượng</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cuộc</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sống</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cao</a:t>
            </a:r>
            <a:endParaRPr lang="en-US" sz="2400" dirty="0">
              <a:solidFill>
                <a:srgbClr val="0070C0"/>
              </a:solidFill>
              <a:latin typeface="#9Slide07 IcielBaliho Script" pitchFamily="2" charset="0"/>
            </a:endParaRPr>
          </a:p>
          <a:p>
            <a:pPr marL="285750" lvl="0" indent="-285750">
              <a:buFont typeface="Arial" panose="020B0604020202020204" pitchFamily="34" charset="0"/>
              <a:buChar char="•"/>
            </a:pPr>
            <a:r>
              <a:rPr lang="en-US" sz="2400" dirty="0" err="1">
                <a:solidFill>
                  <a:srgbClr val="0070C0"/>
                </a:solidFill>
                <a:latin typeface="#9Slide07 IcielBaliho Script" pitchFamily="2" charset="0"/>
              </a:rPr>
              <a:t>Tuổi</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thọ</a:t>
            </a:r>
            <a:r>
              <a:rPr lang="en-US" sz="2400" dirty="0">
                <a:solidFill>
                  <a:srgbClr val="0070C0"/>
                </a:solidFill>
                <a:latin typeface="#9Slide07 IcielBaliho Script" pitchFamily="2" charset="0"/>
              </a:rPr>
              <a:t>, y </a:t>
            </a:r>
            <a:r>
              <a:rPr lang="en-US" sz="2400" dirty="0" err="1">
                <a:solidFill>
                  <a:srgbClr val="0070C0"/>
                </a:solidFill>
                <a:latin typeface="#9Slide07 IcielBaliho Script" pitchFamily="2" charset="0"/>
              </a:rPr>
              <a:t>tế</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giáo</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dục</a:t>
            </a:r>
            <a:r>
              <a:rPr lang="en-US" sz="2400" dirty="0">
                <a:solidFill>
                  <a:srgbClr val="0070C0"/>
                </a:solidFill>
                <a:latin typeface="#9Slide07 IcielBaliho Script" pitchFamily="2" charset="0"/>
              </a:rPr>
              <a:t> </a:t>
            </a:r>
            <a:r>
              <a:rPr lang="en-US" sz="2400" dirty="0" err="1">
                <a:solidFill>
                  <a:srgbClr val="0070C0"/>
                </a:solidFill>
                <a:latin typeface="#9Slide07 IcielBaliho Script" pitchFamily="2" charset="0"/>
              </a:rPr>
              <a:t>tốt</a:t>
            </a:r>
            <a:endParaRPr lang="en-US" sz="2400" dirty="0">
              <a:solidFill>
                <a:srgbClr val="0070C0"/>
              </a:solidFill>
              <a:latin typeface="#9Slide07 IcielBaliho Script" pitchFamily="2" charset="0"/>
            </a:endParaRPr>
          </a:p>
        </p:txBody>
      </p:sp>
      <p:sp>
        <p:nvSpPr>
          <p:cNvPr id="12" name="Frame 11">
            <a:extLst>
              <a:ext uri="{FF2B5EF4-FFF2-40B4-BE49-F238E27FC236}">
                <a16:creationId xmlns:a16="http://schemas.microsoft.com/office/drawing/2014/main" xmlns="" id="{1667022A-253F-4B38-9285-29B070BCD01C}"/>
              </a:ext>
            </a:extLst>
          </p:cNvPr>
          <p:cNvSpPr/>
          <p:nvPr/>
        </p:nvSpPr>
        <p:spPr>
          <a:xfrm>
            <a:off x="-1"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1266" name="Picture 2" descr="Premium Vector | South korea icons set in isometric 3d style isolated on  white background">
            <a:extLst>
              <a:ext uri="{FF2B5EF4-FFF2-40B4-BE49-F238E27FC236}">
                <a16:creationId xmlns:a16="http://schemas.microsoft.com/office/drawing/2014/main" xmlns="" id="{C16E11B4-A28E-4662-82AB-44041DBDB9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675" r="28274"/>
          <a:stretch/>
        </p:blipFill>
        <p:spPr bwMode="auto">
          <a:xfrm>
            <a:off x="428625" y="1156756"/>
            <a:ext cx="3680223" cy="135073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Premium Vector | South korea icons set in isometric 3d style isolated on  white background">
            <a:extLst>
              <a:ext uri="{FF2B5EF4-FFF2-40B4-BE49-F238E27FC236}">
                <a16:creationId xmlns:a16="http://schemas.microsoft.com/office/drawing/2014/main" xmlns="" id="{37FC0774-18E1-4A1B-800B-626C53607C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241" r="26677" b="53443"/>
          <a:stretch/>
        </p:blipFill>
        <p:spPr bwMode="auto">
          <a:xfrm>
            <a:off x="5848349" y="5364034"/>
            <a:ext cx="4371975" cy="1151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7792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graphicEl>
                                              <a:dgm id="{22F92D08-7F34-4A59-AF8A-6C75FF74F0AB}"/>
                                            </p:graphicEl>
                                          </p:spTgt>
                                        </p:tgtEl>
                                        <p:attrNameLst>
                                          <p:attrName>style.visibility</p:attrName>
                                        </p:attrNameLst>
                                      </p:cBhvr>
                                      <p:to>
                                        <p:strVal val="visible"/>
                                      </p:to>
                                    </p:set>
                                    <p:animEffect transition="in" filter="barn(inVertical)">
                                      <p:cBhvr>
                                        <p:cTn id="14" dur="500"/>
                                        <p:tgtEl>
                                          <p:spTgt spid="6">
                                            <p:graphicEl>
                                              <a:dgm id="{22F92D08-7F34-4A59-AF8A-6C75FF74F0AB}"/>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graphicEl>
                                              <a:dgm id="{A0760FC8-658F-4C93-8B29-612F552E3FDA}"/>
                                            </p:graphicEl>
                                          </p:spTgt>
                                        </p:tgtEl>
                                        <p:attrNameLst>
                                          <p:attrName>style.visibility</p:attrName>
                                        </p:attrNameLst>
                                      </p:cBhvr>
                                      <p:to>
                                        <p:strVal val="visible"/>
                                      </p:to>
                                    </p:set>
                                    <p:animEffect transition="in" filter="barn(inVertical)">
                                      <p:cBhvr>
                                        <p:cTn id="19" dur="500"/>
                                        <p:tgtEl>
                                          <p:spTgt spid="6">
                                            <p:graphicEl>
                                              <a:dgm id="{A0760FC8-658F-4C93-8B29-612F552E3FDA}"/>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graphicEl>
                                              <a:dgm id="{357D4BF5-A7DD-40A8-A849-0E5A8CB0F42E}"/>
                                            </p:graphicEl>
                                          </p:spTgt>
                                        </p:tgtEl>
                                        <p:attrNameLst>
                                          <p:attrName>style.visibility</p:attrName>
                                        </p:attrNameLst>
                                      </p:cBhvr>
                                      <p:to>
                                        <p:strVal val="visible"/>
                                      </p:to>
                                    </p:set>
                                    <p:animEffect transition="in" filter="barn(inVertical)">
                                      <p:cBhvr>
                                        <p:cTn id="24" dur="500"/>
                                        <p:tgtEl>
                                          <p:spTgt spid="6">
                                            <p:graphicEl>
                                              <a:dgm id="{357D4BF5-A7DD-40A8-A849-0E5A8CB0F42E}"/>
                                            </p:graphic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graphicEl>
                                              <a:dgm id="{56F24C32-0C6C-4B50-9198-309F96F9A898}"/>
                                            </p:graphicEl>
                                          </p:spTgt>
                                        </p:tgtEl>
                                        <p:attrNameLst>
                                          <p:attrName>style.visibility</p:attrName>
                                        </p:attrNameLst>
                                      </p:cBhvr>
                                      <p:to>
                                        <p:strVal val="visible"/>
                                      </p:to>
                                    </p:set>
                                    <p:animEffect transition="in" filter="barn(inVertical)">
                                      <p:cBhvr>
                                        <p:cTn id="27" dur="500"/>
                                        <p:tgtEl>
                                          <p:spTgt spid="6">
                                            <p:graphicEl>
                                              <a:dgm id="{56F24C32-0C6C-4B50-9198-309F96F9A898}"/>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graphicEl>
                                              <a:dgm id="{2900F67C-A07B-462D-8BBC-1EF7837C1721}"/>
                                            </p:graphicEl>
                                          </p:spTgt>
                                        </p:tgtEl>
                                        <p:attrNameLst>
                                          <p:attrName>style.visibility</p:attrName>
                                        </p:attrNameLst>
                                      </p:cBhvr>
                                      <p:to>
                                        <p:strVal val="visible"/>
                                      </p:to>
                                    </p:set>
                                    <p:animEffect transition="in" filter="barn(inVertical)">
                                      <p:cBhvr>
                                        <p:cTn id="32" dur="500"/>
                                        <p:tgtEl>
                                          <p:spTgt spid="6">
                                            <p:graphicEl>
                                              <a:dgm id="{2900F67C-A07B-462D-8BBC-1EF7837C172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graphicEl>
                                              <a:dgm id="{B53867D6-4753-4735-B187-1BBAD322B739}"/>
                                            </p:graphicEl>
                                          </p:spTgt>
                                        </p:tgtEl>
                                        <p:attrNameLst>
                                          <p:attrName>style.visibility</p:attrName>
                                        </p:attrNameLst>
                                      </p:cBhvr>
                                      <p:to>
                                        <p:strVal val="visible"/>
                                      </p:to>
                                    </p:set>
                                    <p:animEffect transition="in" filter="barn(inVertical)">
                                      <p:cBhvr>
                                        <p:cTn id="37" dur="500"/>
                                        <p:tgtEl>
                                          <p:spTgt spid="6">
                                            <p:graphicEl>
                                              <a:dgm id="{B53867D6-4753-4735-B187-1BBAD322B739}"/>
                                            </p:graphic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
                                            <p:graphicEl>
                                              <a:dgm id="{C291A299-B592-413A-9E21-15AA0DFADF54}"/>
                                            </p:graphicEl>
                                          </p:spTgt>
                                        </p:tgtEl>
                                        <p:attrNameLst>
                                          <p:attrName>style.visibility</p:attrName>
                                        </p:attrNameLst>
                                      </p:cBhvr>
                                      <p:to>
                                        <p:strVal val="visible"/>
                                      </p:to>
                                    </p:set>
                                    <p:animEffect transition="in" filter="barn(inVertical)">
                                      <p:cBhvr>
                                        <p:cTn id="40" dur="500"/>
                                        <p:tgtEl>
                                          <p:spTgt spid="6">
                                            <p:graphicEl>
                                              <a:dgm id="{C291A299-B592-413A-9E21-15AA0DFADF54}"/>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6">
                                            <p:graphicEl>
                                              <a:dgm id="{E394B7A2-FED9-49A3-975F-F433E26C3893}"/>
                                            </p:graphicEl>
                                          </p:spTgt>
                                        </p:tgtEl>
                                        <p:attrNameLst>
                                          <p:attrName>style.visibility</p:attrName>
                                        </p:attrNameLst>
                                      </p:cBhvr>
                                      <p:to>
                                        <p:strVal val="visible"/>
                                      </p:to>
                                    </p:set>
                                    <p:animEffect transition="in" filter="barn(inVertical)">
                                      <p:cBhvr>
                                        <p:cTn id="45" dur="500"/>
                                        <p:tgtEl>
                                          <p:spTgt spid="6">
                                            <p:graphicEl>
                                              <a:dgm id="{E394B7A2-FED9-49A3-975F-F433E26C3893}"/>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500"/>
                                        <p:tgtEl>
                                          <p:spTgt spid="13"/>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1266"/>
                                        </p:tgtEl>
                                        <p:attrNameLst>
                                          <p:attrName>style.visibility</p:attrName>
                                        </p:attrNameLst>
                                      </p:cBhvr>
                                      <p:to>
                                        <p:strVal val="visible"/>
                                      </p:to>
                                    </p:set>
                                    <p:animEffect transition="in" filter="barn(inVertical)">
                                      <p:cBhvr>
                                        <p:cTn id="61" dur="500"/>
                                        <p:tgtEl>
                                          <p:spTgt spid="11266"/>
                                        </p:tgtEl>
                                      </p:cBhvr>
                                    </p:animEffect>
                                  </p:childTnLst>
                                </p:cTn>
                              </p:par>
                              <p:par>
                                <p:cTn id="62" presetID="16" presetClass="entr" presetSubtype="21" fill="hold" nodeType="withEffect">
                                  <p:stCondLst>
                                    <p:cond delay="0"/>
                                  </p:stCondLst>
                                  <p:childTnLst>
                                    <p:set>
                                      <p:cBhvr>
                                        <p:cTn id="63" dur="1" fill="hold">
                                          <p:stCondLst>
                                            <p:cond delay="0"/>
                                          </p:stCondLst>
                                        </p:cTn>
                                        <p:tgtEl>
                                          <p:spTgt spid="11268"/>
                                        </p:tgtEl>
                                        <p:attrNameLst>
                                          <p:attrName>style.visibility</p:attrName>
                                        </p:attrNameLst>
                                      </p:cBhvr>
                                      <p:to>
                                        <p:strVal val="visible"/>
                                      </p:to>
                                    </p:set>
                                    <p:animEffect transition="in" filter="barn(inVertical)">
                                      <p:cBhvr>
                                        <p:cTn id="64" dur="500"/>
                                        <p:tgtEl>
                                          <p:spTgt spid="11268"/>
                                        </p:tgtEl>
                                      </p:cBhvr>
                                    </p:animEffect>
                                  </p:childTnLst>
                                </p:cTn>
                              </p:par>
                              <p:par>
                                <p:cTn id="65" presetID="16" presetClass="entr" presetSubtype="21" fill="hold" nodeType="withEffect">
                                  <p:stCondLst>
                                    <p:cond delay="0"/>
                                  </p:stCondLst>
                                  <p:childTnLst>
                                    <p:set>
                                      <p:cBhvr>
                                        <p:cTn id="66" dur="1" fill="hold">
                                          <p:stCondLst>
                                            <p:cond delay="0"/>
                                          </p:stCondLst>
                                        </p:cTn>
                                        <p:tgtEl>
                                          <p:spTgt spid="11270"/>
                                        </p:tgtEl>
                                        <p:attrNameLst>
                                          <p:attrName>style.visibility</p:attrName>
                                        </p:attrNameLst>
                                      </p:cBhvr>
                                      <p:to>
                                        <p:strVal val="visible"/>
                                      </p:to>
                                    </p:set>
                                    <p:animEffect transition="in" filter="barn(inVertical)">
                                      <p:cBhvr>
                                        <p:cTn id="67" dur="500"/>
                                        <p:tgtEl>
                                          <p:spTgt spid="11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6" grpId="0">
        <p:bldSub>
          <a:bldDgm bld="one"/>
        </p:bldSub>
      </p:bldGraphic>
      <p:bldP spid="13" grpId="0"/>
      <p:bldP spid="15"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Daesan in South Korea: A new focus on Asian markets | TotalEnergies.com">
            <a:extLst>
              <a:ext uri="{FF2B5EF4-FFF2-40B4-BE49-F238E27FC236}">
                <a16:creationId xmlns:a16="http://schemas.microsoft.com/office/drawing/2014/main" xmlns="" id="{AC1D22A6-5BC2-4E8F-81D2-31D35B43470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2048" b="2604"/>
          <a:stretch/>
        </p:blipFill>
        <p:spPr bwMode="auto">
          <a:xfrm>
            <a:off x="457200" y="457200"/>
            <a:ext cx="11277600" cy="59436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xmlns="" id="{D55E9D0D-EB65-40F8-86DD-FA0CEFC005AD}"/>
              </a:ext>
            </a:extLst>
          </p:cNvPr>
          <p:cNvSpPr txBox="1">
            <a:spLocks/>
          </p:cNvSpPr>
          <p:nvPr/>
        </p:nvSpPr>
        <p:spPr>
          <a:xfrm>
            <a:off x="1334235" y="5249965"/>
            <a:ext cx="8191500" cy="107181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800" dirty="0" err="1">
                <a:solidFill>
                  <a:schemeClr val="bg1"/>
                </a:solidFill>
                <a:latin typeface="#9Slide07 IcielBC Cubano Normal" panose="00000500000000000000" pitchFamily="2" charset="0"/>
                <a:ea typeface="Tahoma" panose="020B0604030504040204" pitchFamily="34" charset="0"/>
                <a:cs typeface="Tahoma" panose="020B0604030504040204" pitchFamily="34" charset="0"/>
              </a:rPr>
              <a:t>Công</a:t>
            </a:r>
            <a:r>
              <a:rPr lang="en-US" sz="4800" dirty="0">
                <a:solidFill>
                  <a:schemeClr val="bg1"/>
                </a:solidFill>
                <a:latin typeface="#9Slide07 IcielBC Cubano Normal" panose="00000500000000000000" pitchFamily="2" charset="0"/>
                <a:ea typeface="Tahoma" panose="020B0604030504040204" pitchFamily="34" charset="0"/>
                <a:cs typeface="Tahoma" panose="020B0604030504040204" pitchFamily="34" charset="0"/>
              </a:rPr>
              <a:t> </a:t>
            </a:r>
            <a:r>
              <a:rPr lang="en-US" sz="4800" dirty="0" err="1">
                <a:solidFill>
                  <a:schemeClr val="bg1"/>
                </a:solidFill>
                <a:latin typeface="#9Slide07 IcielBC Cubano Normal" panose="00000500000000000000" pitchFamily="2" charset="0"/>
                <a:ea typeface="Tahoma" panose="020B0604030504040204" pitchFamily="34" charset="0"/>
                <a:cs typeface="Tahoma" panose="020B0604030504040204" pitchFamily="34" charset="0"/>
              </a:rPr>
              <a:t>nghiệp</a:t>
            </a:r>
            <a:r>
              <a:rPr lang="en-US" sz="4800" dirty="0">
                <a:solidFill>
                  <a:schemeClr val="bg1"/>
                </a:solidFill>
                <a:latin typeface="#9Slide07 IcielBC Cubano Normal" panose="00000500000000000000" pitchFamily="2" charset="0"/>
                <a:ea typeface="Tahoma" panose="020B0604030504040204" pitchFamily="34" charset="0"/>
                <a:cs typeface="Tahoma" panose="020B0604030504040204" pitchFamily="34" charset="0"/>
              </a:rPr>
              <a:t> </a:t>
            </a:r>
            <a:r>
              <a:rPr lang="en-US" sz="4800" dirty="0" err="1">
                <a:solidFill>
                  <a:schemeClr val="bg1"/>
                </a:solidFill>
                <a:latin typeface="#9Slide07 IcielBC Cubano Normal" panose="00000500000000000000" pitchFamily="2" charset="0"/>
                <a:ea typeface="Tahoma" panose="020B0604030504040204" pitchFamily="34" charset="0"/>
                <a:cs typeface="Tahoma" panose="020B0604030504040204" pitchFamily="34" charset="0"/>
              </a:rPr>
              <a:t>hàn</a:t>
            </a:r>
            <a:r>
              <a:rPr lang="en-US" sz="4800" dirty="0">
                <a:solidFill>
                  <a:schemeClr val="bg1"/>
                </a:solidFill>
                <a:latin typeface="#9Slide07 IcielBC Cubano Normal" panose="00000500000000000000" pitchFamily="2" charset="0"/>
                <a:ea typeface="Tahoma" panose="020B0604030504040204" pitchFamily="34" charset="0"/>
                <a:cs typeface="Tahoma" panose="020B0604030504040204" pitchFamily="34" charset="0"/>
              </a:rPr>
              <a:t> </a:t>
            </a:r>
            <a:r>
              <a:rPr lang="en-US" sz="4800" dirty="0" err="1">
                <a:solidFill>
                  <a:schemeClr val="bg1"/>
                </a:solidFill>
                <a:latin typeface="#9Slide07 IcielBC Cubano Normal" panose="00000500000000000000" pitchFamily="2" charset="0"/>
                <a:ea typeface="Tahoma" panose="020B0604030504040204" pitchFamily="34" charset="0"/>
                <a:cs typeface="Tahoma" panose="020B0604030504040204" pitchFamily="34" charset="0"/>
              </a:rPr>
              <a:t>quốc</a:t>
            </a:r>
            <a:endParaRPr lang="en-US" sz="4800" dirty="0">
              <a:solidFill>
                <a:schemeClr val="bg1"/>
              </a:solidFill>
              <a:latin typeface="#9Slide07 IcielBC Cubano Normal" panose="000005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48450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7410" name="Picture 2" descr="Lovely Korea Travel Concept Set, Korean Traditional Culture Symbol  Collection, Korea Country Name In Korean Words Royalty Free Cliparts,  Vectors, And Stock Illustration. Image 93627488.">
            <a:extLst>
              <a:ext uri="{FF2B5EF4-FFF2-40B4-BE49-F238E27FC236}">
                <a16:creationId xmlns:a16="http://schemas.microsoft.com/office/drawing/2014/main" xmlns="" id="{0C55E8ED-8D20-4487-B344-8AA161DDF39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9986" r="-1" b="826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592642"/>
      </p:ext>
    </p:extLst>
  </p:cSld>
  <p:clrMapOvr>
    <a:overrideClrMapping bg1="dk1" tx1="lt1" bg2="dk2" tx2="lt2" accent1="accent1" accent2="accent2" accent3="accent3" accent4="accent4" accent5="accent5" accent6="accent6" hlink="hlink" folHlink="folHlink"/>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6C6D2A2-4FB9-4FFE-B354-388F916A97D8}"/>
              </a:ext>
            </a:extLst>
          </p:cNvPr>
          <p:cNvSpPr txBox="1"/>
          <p:nvPr/>
        </p:nvSpPr>
        <p:spPr>
          <a:xfrm>
            <a:off x="255170" y="261190"/>
            <a:ext cx="5335782" cy="769441"/>
          </a:xfrm>
          <a:prstGeom prst="rect">
            <a:avLst/>
          </a:prstGeom>
          <a:solidFill>
            <a:schemeClr val="accent5">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4400" b="1" dirty="0">
                <a:latin typeface="#9Slide07 IcielBC Cubano Normal" panose="00000500000000000000" pitchFamily="2" charset="0"/>
              </a:rPr>
              <a:t>HIỂU Ý ĐỒNG ĐỘI</a:t>
            </a:r>
          </a:p>
        </p:txBody>
      </p:sp>
      <p:sp>
        <p:nvSpPr>
          <p:cNvPr id="5" name="TextBox 4">
            <a:extLst>
              <a:ext uri="{FF2B5EF4-FFF2-40B4-BE49-F238E27FC236}">
                <a16:creationId xmlns:a16="http://schemas.microsoft.com/office/drawing/2014/main" xmlns="" id="{37ADF9D6-54AA-43C3-ABF6-881721B5B4A1}"/>
              </a:ext>
            </a:extLst>
          </p:cNvPr>
          <p:cNvSpPr txBox="1"/>
          <p:nvPr/>
        </p:nvSpPr>
        <p:spPr>
          <a:xfrm>
            <a:off x="255170" y="1109314"/>
            <a:ext cx="5335782" cy="5324535"/>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400" b="1" dirty="0">
                <a:latin typeface="#9Slide07 IcielBaliho Script" pitchFamily="2" charset="0"/>
                <a:ea typeface="Tahoma" panose="020B0604030504040204" pitchFamily="34" charset="0"/>
                <a:cs typeface="Tahoma" panose="020B0604030504040204" pitchFamily="34" charset="0"/>
              </a:rPr>
              <a:t>HƯỚNG DẪN</a:t>
            </a:r>
          </a:p>
          <a:p>
            <a:pPr marL="285750" indent="-285750">
              <a:buFont typeface="Wingdings" panose="05000000000000000000" pitchFamily="2" charset="2"/>
              <a:buChar char="v"/>
            </a:pPr>
            <a:r>
              <a:rPr lang="en-US" sz="3400" b="1" dirty="0" err="1">
                <a:solidFill>
                  <a:srgbClr val="C00000"/>
                </a:solidFill>
                <a:latin typeface="#9Slide07 IcielBaliho Script" pitchFamily="2" charset="0"/>
                <a:ea typeface="Tahoma" panose="020B0604030504040204" pitchFamily="34" charset="0"/>
                <a:cs typeface="Tahoma" panose="020B0604030504040204" pitchFamily="34" charset="0"/>
              </a:rPr>
              <a:t>Hình</a:t>
            </a:r>
            <a:r>
              <a:rPr lang="en-US" sz="3400" b="1" dirty="0">
                <a:solidFill>
                  <a:srgbClr val="C00000"/>
                </a:solidFill>
                <a:latin typeface="#9Slide07 IcielBaliho Script" pitchFamily="2" charset="0"/>
                <a:ea typeface="Tahoma" panose="020B0604030504040204" pitchFamily="34" charset="0"/>
                <a:cs typeface="Tahoma" panose="020B0604030504040204" pitchFamily="34" charset="0"/>
              </a:rPr>
              <a:t> </a:t>
            </a:r>
            <a:r>
              <a:rPr lang="en-US" sz="3400" b="1" dirty="0" err="1">
                <a:solidFill>
                  <a:srgbClr val="C00000"/>
                </a:solidFill>
                <a:latin typeface="#9Slide07 IcielBaliho Script" pitchFamily="2" charset="0"/>
                <a:ea typeface="Tahoma" panose="020B0604030504040204" pitchFamily="34" charset="0"/>
                <a:cs typeface="Tahoma" panose="020B0604030504040204" pitchFamily="34" charset="0"/>
              </a:rPr>
              <a:t>thức</a:t>
            </a:r>
            <a:r>
              <a:rPr lang="en-US" sz="3400" dirty="0">
                <a:solidFill>
                  <a:srgbClr val="C00000"/>
                </a:solidFill>
                <a:latin typeface="#9Slide07 IcielBaliho Script" pitchFamily="2" charset="0"/>
                <a:ea typeface="Tahoma" panose="020B0604030504040204" pitchFamily="34" charset="0"/>
                <a:cs typeface="Tahoma" panose="020B0604030504040204" pitchFamily="34" charset="0"/>
              </a:rPr>
              <a:t>: </a:t>
            </a:r>
            <a:r>
              <a:rPr lang="en-US" sz="3400" dirty="0" err="1">
                <a:latin typeface="#9Slide07 IcielBaliho Script" pitchFamily="2" charset="0"/>
                <a:ea typeface="Tahoma" panose="020B0604030504040204" pitchFamily="34" charset="0"/>
                <a:cs typeface="Tahoma" panose="020B0604030504040204" pitchFamily="34" charset="0"/>
              </a:rPr>
              <a:t>cá</a:t>
            </a:r>
            <a:r>
              <a:rPr lang="en-US" sz="3400" dirty="0">
                <a:latin typeface="#9Slide07 IcielBaliho Script" pitchFamily="2" charset="0"/>
                <a:ea typeface="Tahoma" panose="020B0604030504040204" pitchFamily="34" charset="0"/>
                <a:cs typeface="Tahoma" panose="020B0604030504040204" pitchFamily="34" charset="0"/>
              </a:rPr>
              <a:t> </a:t>
            </a:r>
            <a:r>
              <a:rPr lang="en-US" sz="3400" dirty="0" err="1">
                <a:latin typeface="#9Slide07 IcielBaliho Script" pitchFamily="2" charset="0"/>
                <a:ea typeface="Tahoma" panose="020B0604030504040204" pitchFamily="34" charset="0"/>
                <a:cs typeface="Tahoma" panose="020B0604030504040204" pitchFamily="34" charset="0"/>
              </a:rPr>
              <a:t>nhân</a:t>
            </a:r>
            <a:r>
              <a:rPr lang="en-US" sz="3400" dirty="0">
                <a:latin typeface="#9Slide07 IcielBaliho Script" pitchFamily="2" charset="0"/>
                <a:ea typeface="Tahoma" panose="020B0604030504040204" pitchFamily="34" charset="0"/>
                <a:cs typeface="Tahoma" panose="020B0604030504040204" pitchFamily="34" charset="0"/>
              </a:rPr>
              <a:t>/</a:t>
            </a:r>
            <a:r>
              <a:rPr lang="en-US" sz="3400" dirty="0" err="1">
                <a:latin typeface="#9Slide07 IcielBaliho Script" pitchFamily="2" charset="0"/>
                <a:ea typeface="Tahoma" panose="020B0604030504040204" pitchFamily="34" charset="0"/>
                <a:cs typeface="Tahoma" panose="020B0604030504040204" pitchFamily="34" charset="0"/>
              </a:rPr>
              <a:t>nhóm</a:t>
            </a:r>
            <a:r>
              <a:rPr lang="en-US" sz="3400" dirty="0">
                <a:latin typeface="#9Slide07 IcielBaliho Script" pitchFamily="2" charset="0"/>
                <a:ea typeface="Tahoma" panose="020B0604030504040204" pitchFamily="34" charset="0"/>
                <a:cs typeface="Tahoma" panose="020B0604030504040204" pitchFamily="34" charset="0"/>
              </a:rPr>
              <a:t> </a:t>
            </a:r>
          </a:p>
          <a:p>
            <a:pPr marL="285750" indent="-285750">
              <a:buFont typeface="Wingdings" panose="05000000000000000000" pitchFamily="2" charset="2"/>
              <a:buChar char="v"/>
            </a:pPr>
            <a:r>
              <a:rPr lang="en-US" sz="3400" b="1" dirty="0" err="1">
                <a:solidFill>
                  <a:srgbClr val="C00000"/>
                </a:solidFill>
                <a:latin typeface="#9Slide07 IcielBaliho Script" pitchFamily="2" charset="0"/>
                <a:ea typeface="Tahoma" panose="020B0604030504040204" pitchFamily="34" charset="0"/>
                <a:cs typeface="Tahoma" panose="020B0604030504040204" pitchFamily="34" charset="0"/>
              </a:rPr>
              <a:t>Yêu</a:t>
            </a:r>
            <a:r>
              <a:rPr lang="en-US" sz="3400" b="1" dirty="0">
                <a:solidFill>
                  <a:srgbClr val="C00000"/>
                </a:solidFill>
                <a:latin typeface="#9Slide07 IcielBaliho Script" pitchFamily="2" charset="0"/>
                <a:ea typeface="Tahoma" panose="020B0604030504040204" pitchFamily="34" charset="0"/>
                <a:cs typeface="Tahoma" panose="020B0604030504040204" pitchFamily="34" charset="0"/>
              </a:rPr>
              <a:t> </a:t>
            </a:r>
            <a:r>
              <a:rPr lang="en-US" sz="3400" b="1" dirty="0" err="1">
                <a:solidFill>
                  <a:srgbClr val="C00000"/>
                </a:solidFill>
                <a:latin typeface="#9Slide07 IcielBaliho Script" pitchFamily="2" charset="0"/>
                <a:ea typeface="Tahoma" panose="020B0604030504040204" pitchFamily="34" charset="0"/>
                <a:cs typeface="Tahoma" panose="020B0604030504040204" pitchFamily="34" charset="0"/>
              </a:rPr>
              <a:t>cầu</a:t>
            </a:r>
            <a:r>
              <a:rPr lang="en-US" sz="3400" dirty="0">
                <a:solidFill>
                  <a:srgbClr val="C00000"/>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Có</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10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từ</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khóa</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về</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khu</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vực</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Đông</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Á</a:t>
            </a:r>
          </a:p>
          <a:p>
            <a:pPr marL="285750" indent="-285750">
              <a:buFont typeface="Wingdings" panose="05000000000000000000" pitchFamily="2" charset="2"/>
              <a:buChar char="v"/>
            </a:pP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2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đại</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diện</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nam</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và</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nữ</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lên</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bảng</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quay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mặt</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xuống</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lớp</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Các</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thành</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viên</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trong</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lớp</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gợi</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ý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từ</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khóa</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xem</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ai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đoán</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nhanh</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hơn</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đúng</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hơn</a:t>
            </a:r>
            <a:endParaRPr lang="en-US" sz="3400" dirty="0">
              <a:solidFill>
                <a:schemeClr val="tx1"/>
              </a:solidFill>
              <a:latin typeface="#9Slide07 IcielBaliho Script" pitchFamily="2" charset="0"/>
              <a:ea typeface="Tahoma" panose="020B0604030504040204" pitchFamily="34" charset="0"/>
              <a:cs typeface="Tahoma" panose="020B0604030504040204" pitchFamily="34" charset="0"/>
            </a:endParaRPr>
          </a:p>
          <a:p>
            <a:pPr marL="285750" indent="-285750">
              <a:buFont typeface="Wingdings" panose="05000000000000000000" pitchFamily="2" charset="2"/>
              <a:buChar char="v"/>
            </a:pPr>
            <a:r>
              <a:rPr lang="en-US" sz="3400" b="1" dirty="0" err="1">
                <a:solidFill>
                  <a:srgbClr val="C00000"/>
                </a:solidFill>
                <a:latin typeface="#9Slide07 IcielBaliho Script" pitchFamily="2" charset="0"/>
                <a:ea typeface="Tahoma" panose="020B0604030504040204" pitchFamily="34" charset="0"/>
                <a:cs typeface="Tahoma" panose="020B0604030504040204" pitchFamily="34" charset="0"/>
              </a:rPr>
              <a:t>Thời</a:t>
            </a:r>
            <a:r>
              <a:rPr lang="en-US" sz="3400" b="1" dirty="0">
                <a:solidFill>
                  <a:srgbClr val="C00000"/>
                </a:solidFill>
                <a:latin typeface="#9Slide07 IcielBaliho Script" pitchFamily="2" charset="0"/>
                <a:ea typeface="Tahoma" panose="020B0604030504040204" pitchFamily="34" charset="0"/>
                <a:cs typeface="Tahoma" panose="020B0604030504040204" pitchFamily="34" charset="0"/>
              </a:rPr>
              <a:t> </a:t>
            </a:r>
            <a:r>
              <a:rPr lang="en-US" sz="3400" b="1" dirty="0" err="1">
                <a:solidFill>
                  <a:srgbClr val="C00000"/>
                </a:solidFill>
                <a:latin typeface="#9Slide07 IcielBaliho Script" pitchFamily="2" charset="0"/>
                <a:ea typeface="Tahoma" panose="020B0604030504040204" pitchFamily="34" charset="0"/>
                <a:cs typeface="Tahoma" panose="020B0604030504040204" pitchFamily="34" charset="0"/>
              </a:rPr>
              <a:t>gian</a:t>
            </a:r>
            <a:r>
              <a:rPr lang="en-US" sz="3400" b="1" dirty="0">
                <a:solidFill>
                  <a:srgbClr val="C00000"/>
                </a:solidFill>
                <a:latin typeface="#9Slide07 IcielBaliho Script" pitchFamily="2" charset="0"/>
                <a:ea typeface="Tahoma" panose="020B0604030504040204" pitchFamily="34" charset="0"/>
                <a:cs typeface="Tahoma" panose="020B0604030504040204" pitchFamily="34" charset="0"/>
              </a:rPr>
              <a:t>: </a:t>
            </a:r>
            <a:r>
              <a:rPr lang="en-US" sz="3400" dirty="0">
                <a:solidFill>
                  <a:schemeClr val="tx1"/>
                </a:solidFill>
                <a:latin typeface="#9Slide07 IcielBaliho Script" pitchFamily="2" charset="0"/>
                <a:ea typeface="Tahoma" panose="020B0604030504040204" pitchFamily="34" charset="0"/>
                <a:cs typeface="Tahoma" panose="020B0604030504040204" pitchFamily="34" charset="0"/>
              </a:rPr>
              <a:t>2 </a:t>
            </a:r>
            <a:r>
              <a:rPr lang="en-US" sz="3400" dirty="0" err="1">
                <a:solidFill>
                  <a:schemeClr val="tx1"/>
                </a:solidFill>
                <a:latin typeface="#9Slide07 IcielBaliho Script" pitchFamily="2" charset="0"/>
                <a:ea typeface="Tahoma" panose="020B0604030504040204" pitchFamily="34" charset="0"/>
                <a:cs typeface="Tahoma" panose="020B0604030504040204" pitchFamily="34" charset="0"/>
              </a:rPr>
              <a:t>phút</a:t>
            </a:r>
            <a:endParaRPr lang="en-US" sz="3400" dirty="0">
              <a:solidFill>
                <a:schemeClr val="tx1"/>
              </a:solidFill>
              <a:latin typeface="#9Slide07 IcielBaliho Script" pitchFamily="2"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xmlns="" id="{8EA48B6D-E5E3-46F3-8464-ABF40BFC12CC}"/>
              </a:ext>
            </a:extLst>
          </p:cNvPr>
          <p:cNvSpPr txBox="1"/>
          <p:nvPr/>
        </p:nvSpPr>
        <p:spPr>
          <a:xfrm>
            <a:off x="5769922" y="424267"/>
            <a:ext cx="3906365" cy="6009466"/>
          </a:xfrm>
          <a:prstGeom prst="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lnSpc>
                <a:spcPct val="110000"/>
              </a:lnSpc>
            </a:pPr>
            <a:r>
              <a:rPr lang="en-US" sz="3200" b="1" dirty="0">
                <a:latin typeface="#9Slide07 IcielBaliho Script" pitchFamily="2" charset="0"/>
                <a:ea typeface="Tahoma" panose="020B0604030504040204" pitchFamily="34" charset="0"/>
                <a:cs typeface="Tahoma" panose="020B0604030504040204" pitchFamily="34" charset="0"/>
              </a:rPr>
              <a:t>Kim chi</a:t>
            </a:r>
          </a:p>
          <a:p>
            <a:pPr algn="ctr">
              <a:lnSpc>
                <a:spcPct val="110000"/>
              </a:lnSpc>
            </a:pPr>
            <a:r>
              <a:rPr lang="en-US" sz="3200" b="1" dirty="0" err="1">
                <a:solidFill>
                  <a:schemeClr val="tx1"/>
                </a:solidFill>
                <a:latin typeface="#9Slide07 IcielBaliho Script" pitchFamily="2" charset="0"/>
                <a:ea typeface="Tahoma" panose="020B0604030504040204" pitchFamily="34" charset="0"/>
                <a:cs typeface="Tahoma" panose="020B0604030504040204" pitchFamily="34" charset="0"/>
              </a:rPr>
              <a:t>Bắc</a:t>
            </a:r>
            <a:r>
              <a:rPr lang="en-US" sz="3200" b="1"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200" b="1" dirty="0" err="1">
                <a:solidFill>
                  <a:schemeClr val="tx1"/>
                </a:solidFill>
                <a:latin typeface="#9Slide07 IcielBaliho Script" pitchFamily="2" charset="0"/>
                <a:ea typeface="Tahoma" panose="020B0604030504040204" pitchFamily="34" charset="0"/>
                <a:cs typeface="Tahoma" panose="020B0604030504040204" pitchFamily="34" charset="0"/>
              </a:rPr>
              <a:t>Kinh</a:t>
            </a:r>
            <a:endParaRPr lang="en-US" sz="3200" b="1" dirty="0">
              <a:solidFill>
                <a:schemeClr val="tx1"/>
              </a:solidFill>
              <a:latin typeface="#9Slide07 IcielBaliho Script" pitchFamily="2" charset="0"/>
              <a:ea typeface="Tahoma" panose="020B0604030504040204" pitchFamily="34" charset="0"/>
              <a:cs typeface="Tahoma" panose="020B0604030504040204" pitchFamily="34" charset="0"/>
            </a:endParaRPr>
          </a:p>
          <a:p>
            <a:pPr algn="ctr">
              <a:lnSpc>
                <a:spcPct val="110000"/>
              </a:lnSpc>
            </a:pPr>
            <a:r>
              <a:rPr lang="en-US" sz="3200" b="1" dirty="0">
                <a:solidFill>
                  <a:schemeClr val="tx1"/>
                </a:solidFill>
                <a:latin typeface="#9Slide07 IcielBaliho Script" pitchFamily="2" charset="0"/>
                <a:ea typeface="Tahoma" panose="020B0604030504040204" pitchFamily="34" charset="0"/>
                <a:cs typeface="Tahoma" panose="020B0604030504040204" pitchFamily="34" charset="0"/>
              </a:rPr>
              <a:t>Tokyo</a:t>
            </a:r>
          </a:p>
          <a:p>
            <a:pPr algn="ctr">
              <a:lnSpc>
                <a:spcPct val="110000"/>
              </a:lnSpc>
            </a:pPr>
            <a:r>
              <a:rPr lang="en-US" sz="3200" b="1" dirty="0">
                <a:solidFill>
                  <a:schemeClr val="tx1"/>
                </a:solidFill>
                <a:latin typeface="#9Slide07 IcielBaliho Script" pitchFamily="2" charset="0"/>
                <a:ea typeface="Tahoma" panose="020B0604030504040204" pitchFamily="34" charset="0"/>
                <a:cs typeface="Tahoma" panose="020B0604030504040204" pitchFamily="34" charset="0"/>
              </a:rPr>
              <a:t>Kimono</a:t>
            </a:r>
          </a:p>
          <a:p>
            <a:pPr algn="ctr">
              <a:lnSpc>
                <a:spcPct val="110000"/>
              </a:lnSpc>
            </a:pPr>
            <a:r>
              <a:rPr lang="en-US" sz="3200" b="1" dirty="0">
                <a:solidFill>
                  <a:schemeClr val="tx1"/>
                </a:solidFill>
                <a:latin typeface="#9Slide07 IcielBaliho Script" pitchFamily="2" charset="0"/>
                <a:ea typeface="Tahoma" panose="020B0604030504040204" pitchFamily="34" charset="0"/>
                <a:cs typeface="Tahoma" panose="020B0604030504040204" pitchFamily="34" charset="0"/>
              </a:rPr>
              <a:t>Sony</a:t>
            </a:r>
          </a:p>
          <a:p>
            <a:pPr algn="ctr">
              <a:lnSpc>
                <a:spcPct val="110000"/>
              </a:lnSpc>
            </a:pPr>
            <a:r>
              <a:rPr lang="en-US" sz="3200" b="1" dirty="0">
                <a:solidFill>
                  <a:schemeClr val="tx1"/>
                </a:solidFill>
                <a:latin typeface="#9Slide07 IcielBaliho Script" pitchFamily="2" charset="0"/>
                <a:ea typeface="Tahoma" panose="020B0604030504040204" pitchFamily="34" charset="0"/>
                <a:cs typeface="Tahoma" panose="020B0604030504040204" pitchFamily="34" charset="0"/>
              </a:rPr>
              <a:t>Samsung</a:t>
            </a:r>
          </a:p>
          <a:p>
            <a:pPr algn="ctr">
              <a:lnSpc>
                <a:spcPct val="110000"/>
              </a:lnSpc>
            </a:pPr>
            <a:r>
              <a:rPr lang="en-US" sz="3200" b="1" dirty="0">
                <a:solidFill>
                  <a:schemeClr val="tx1"/>
                </a:solidFill>
                <a:latin typeface="#9Slide07 IcielBaliho Script" pitchFamily="2" charset="0"/>
                <a:ea typeface="Tahoma" panose="020B0604030504040204" pitchFamily="34" charset="0"/>
                <a:cs typeface="Tahoma" panose="020B0604030504040204" pitchFamily="34" charset="0"/>
              </a:rPr>
              <a:t>Origami</a:t>
            </a:r>
          </a:p>
          <a:p>
            <a:pPr algn="ctr">
              <a:lnSpc>
                <a:spcPct val="110000"/>
              </a:lnSpc>
            </a:pPr>
            <a:r>
              <a:rPr lang="en-US" sz="3200" b="1" dirty="0" err="1">
                <a:solidFill>
                  <a:schemeClr val="tx1"/>
                </a:solidFill>
                <a:latin typeface="#9Slide07 IcielBaliho Script" pitchFamily="2" charset="0"/>
                <a:ea typeface="Tahoma" panose="020B0604030504040204" pitchFamily="34" charset="0"/>
                <a:cs typeface="Tahoma" panose="020B0604030504040204" pitchFamily="34" charset="0"/>
              </a:rPr>
              <a:t>Jeju</a:t>
            </a:r>
            <a:endParaRPr lang="en-US" sz="3200" b="1" dirty="0">
              <a:solidFill>
                <a:schemeClr val="tx1"/>
              </a:solidFill>
              <a:latin typeface="#9Slide07 IcielBaliho Script" pitchFamily="2" charset="0"/>
              <a:ea typeface="Tahoma" panose="020B0604030504040204" pitchFamily="34" charset="0"/>
              <a:cs typeface="Tahoma" panose="020B0604030504040204" pitchFamily="34" charset="0"/>
            </a:endParaRPr>
          </a:p>
          <a:p>
            <a:pPr algn="ctr">
              <a:lnSpc>
                <a:spcPct val="110000"/>
              </a:lnSpc>
            </a:pPr>
            <a:r>
              <a:rPr lang="en-US" sz="3200" b="1" dirty="0" err="1">
                <a:solidFill>
                  <a:schemeClr val="tx1"/>
                </a:solidFill>
                <a:latin typeface="#9Slide07 IcielBaliho Script" pitchFamily="2" charset="0"/>
                <a:ea typeface="Tahoma" panose="020B0604030504040204" pitchFamily="34" charset="0"/>
                <a:cs typeface="Tahoma" panose="020B0604030504040204" pitchFamily="34" charset="0"/>
              </a:rPr>
              <a:t>Hanbook</a:t>
            </a:r>
            <a:endParaRPr lang="en-US" sz="3200" b="1" dirty="0">
              <a:solidFill>
                <a:schemeClr val="tx1"/>
              </a:solidFill>
              <a:latin typeface="#9Slide07 IcielBaliho Script" pitchFamily="2" charset="0"/>
              <a:ea typeface="Tahoma" panose="020B0604030504040204" pitchFamily="34" charset="0"/>
              <a:cs typeface="Tahoma" panose="020B0604030504040204" pitchFamily="34" charset="0"/>
            </a:endParaRPr>
          </a:p>
          <a:p>
            <a:pPr algn="ctr">
              <a:lnSpc>
                <a:spcPct val="110000"/>
              </a:lnSpc>
            </a:pPr>
            <a:r>
              <a:rPr lang="en-US" sz="3200" dirty="0" err="1">
                <a:solidFill>
                  <a:schemeClr val="tx1"/>
                </a:solidFill>
                <a:latin typeface="#9Slide07 IcielBaliho Script" pitchFamily="2" charset="0"/>
                <a:ea typeface="Tahoma" panose="020B0604030504040204" pitchFamily="34" charset="0"/>
                <a:cs typeface="Tahoma" panose="020B0604030504040204" pitchFamily="34" charset="0"/>
              </a:rPr>
              <a:t>Vạn</a:t>
            </a:r>
            <a:r>
              <a:rPr lang="en-US" sz="32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200" dirty="0" err="1">
                <a:solidFill>
                  <a:schemeClr val="tx1"/>
                </a:solidFill>
                <a:latin typeface="#9Slide07 IcielBaliho Script" pitchFamily="2" charset="0"/>
                <a:ea typeface="Tahoma" panose="020B0604030504040204" pitchFamily="34" charset="0"/>
                <a:cs typeface="Tahoma" panose="020B0604030504040204" pitchFamily="34" charset="0"/>
              </a:rPr>
              <a:t>lí</a:t>
            </a:r>
            <a:r>
              <a:rPr lang="en-US" sz="32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200" dirty="0" err="1">
                <a:solidFill>
                  <a:schemeClr val="tx1"/>
                </a:solidFill>
                <a:latin typeface="#9Slide07 IcielBaliho Script" pitchFamily="2" charset="0"/>
                <a:ea typeface="Tahoma" panose="020B0604030504040204" pitchFamily="34" charset="0"/>
                <a:cs typeface="Tahoma" panose="020B0604030504040204" pitchFamily="34" charset="0"/>
              </a:rPr>
              <a:t>trường</a:t>
            </a:r>
            <a:r>
              <a:rPr lang="en-US" sz="32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200" dirty="0" err="1">
                <a:solidFill>
                  <a:schemeClr val="tx1"/>
                </a:solidFill>
                <a:latin typeface="#9Slide07 IcielBaliho Script" pitchFamily="2" charset="0"/>
                <a:ea typeface="Tahoma" panose="020B0604030504040204" pitchFamily="34" charset="0"/>
                <a:cs typeface="Tahoma" panose="020B0604030504040204" pitchFamily="34" charset="0"/>
              </a:rPr>
              <a:t>thành</a:t>
            </a:r>
            <a:endParaRPr lang="en-US" sz="3200" dirty="0">
              <a:solidFill>
                <a:schemeClr val="tx1"/>
              </a:solidFill>
              <a:latin typeface="#9Slide07 IcielBaliho Script" pitchFamily="2" charset="0"/>
              <a:ea typeface="Tahoma" panose="020B0604030504040204" pitchFamily="34" charset="0"/>
              <a:cs typeface="Tahoma" panose="020B0604030504040204" pitchFamily="34" charset="0"/>
            </a:endParaRPr>
          </a:p>
          <a:p>
            <a:pPr algn="ctr">
              <a:lnSpc>
                <a:spcPct val="110000"/>
              </a:lnSpc>
            </a:pPr>
            <a:r>
              <a:rPr lang="en-US" sz="3200" dirty="0" err="1">
                <a:solidFill>
                  <a:schemeClr val="tx1"/>
                </a:solidFill>
                <a:latin typeface="#9Slide07 IcielBaliho Script" pitchFamily="2" charset="0"/>
                <a:ea typeface="Tahoma" panose="020B0604030504040204" pitchFamily="34" charset="0"/>
                <a:cs typeface="Tahoma" panose="020B0604030504040204" pitchFamily="34" charset="0"/>
              </a:rPr>
              <a:t>Phú</a:t>
            </a:r>
            <a:r>
              <a:rPr lang="en-US" sz="3200" dirty="0">
                <a:solidFill>
                  <a:schemeClr val="tx1"/>
                </a:solidFill>
                <a:latin typeface="#9Slide07 IcielBaliho Script" pitchFamily="2" charset="0"/>
                <a:ea typeface="Tahoma" panose="020B0604030504040204" pitchFamily="34" charset="0"/>
                <a:cs typeface="Tahoma" panose="020B0604030504040204" pitchFamily="34" charset="0"/>
              </a:rPr>
              <a:t> </a:t>
            </a:r>
            <a:r>
              <a:rPr lang="en-US" sz="3200" dirty="0" err="1">
                <a:solidFill>
                  <a:schemeClr val="tx1"/>
                </a:solidFill>
                <a:latin typeface="#9Slide07 IcielBaliho Script" pitchFamily="2" charset="0"/>
                <a:ea typeface="Tahoma" panose="020B0604030504040204" pitchFamily="34" charset="0"/>
                <a:cs typeface="Tahoma" panose="020B0604030504040204" pitchFamily="34" charset="0"/>
              </a:rPr>
              <a:t>sĩ</a:t>
            </a:r>
            <a:endParaRPr lang="en-US" sz="3200" dirty="0">
              <a:solidFill>
                <a:schemeClr val="tx1"/>
              </a:solidFill>
              <a:latin typeface="#9Slide07 IcielBaliho Script" pitchFamily="2" charset="0"/>
              <a:ea typeface="Tahoma" panose="020B0604030504040204" pitchFamily="34" charset="0"/>
              <a:cs typeface="Tahoma" panose="020B0604030504040204" pitchFamily="34" charset="0"/>
            </a:endParaRPr>
          </a:p>
        </p:txBody>
      </p:sp>
      <p:sp>
        <p:nvSpPr>
          <p:cNvPr id="6" name="Frame 5">
            <a:extLst>
              <a:ext uri="{FF2B5EF4-FFF2-40B4-BE49-F238E27FC236}">
                <a16:creationId xmlns:a16="http://schemas.microsoft.com/office/drawing/2014/main" xmlns="" id="{1E432625-DF05-43DA-956B-46181B7C17A1}"/>
              </a:ext>
            </a:extLst>
          </p:cNvPr>
          <p:cNvSpPr/>
          <p:nvPr/>
        </p:nvSpPr>
        <p:spPr>
          <a:xfrm>
            <a:off x="-1" y="0"/>
            <a:ext cx="12192000" cy="6858000"/>
          </a:xfrm>
          <a:prstGeom prst="frame">
            <a:avLst>
              <a:gd name="adj1" fmla="val 222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2" descr="Premium Vector | South korea icons set in isometric 3d style isolated on  white background">
            <a:extLst>
              <a:ext uri="{FF2B5EF4-FFF2-40B4-BE49-F238E27FC236}">
                <a16:creationId xmlns:a16="http://schemas.microsoft.com/office/drawing/2014/main" xmlns="" id="{66D94ED8-58A0-4001-82BE-E962B3D25B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007" t="73675" r="28274"/>
          <a:stretch/>
        </p:blipFill>
        <p:spPr bwMode="auto">
          <a:xfrm>
            <a:off x="9884355" y="278155"/>
            <a:ext cx="1705562" cy="18164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remium Vector | South korea icons set in isometric 3d style isolated on  white background">
            <a:extLst>
              <a:ext uri="{FF2B5EF4-FFF2-40B4-BE49-F238E27FC236}">
                <a16:creationId xmlns:a16="http://schemas.microsoft.com/office/drawing/2014/main" xmlns="" id="{7B01B0B8-C88C-423B-A972-0014F10B90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279" t="27241" r="26677" b="53443"/>
          <a:stretch/>
        </p:blipFill>
        <p:spPr bwMode="auto">
          <a:xfrm>
            <a:off x="10146240" y="2158651"/>
            <a:ext cx="1531860" cy="13422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remium Vector | South korea icons set in isometric 3d style isolated on  white background">
            <a:extLst>
              <a:ext uri="{FF2B5EF4-FFF2-40B4-BE49-F238E27FC236}">
                <a16:creationId xmlns:a16="http://schemas.microsoft.com/office/drawing/2014/main" xmlns="" id="{75E8C036-BF94-433F-92E2-552436F6D6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602" t="1310" r="1354" b="79374"/>
          <a:stretch/>
        </p:blipFill>
        <p:spPr bwMode="auto">
          <a:xfrm>
            <a:off x="10190187" y="3582115"/>
            <a:ext cx="1531860" cy="13422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51 Free vector icons of travel china | Icon illustration, Chinese  illustration, China">
            <a:extLst>
              <a:ext uri="{FF2B5EF4-FFF2-40B4-BE49-F238E27FC236}">
                <a16:creationId xmlns:a16="http://schemas.microsoft.com/office/drawing/2014/main" xmlns="" id="{452E9710-9BEA-4C0F-866B-E16D0464BE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517" b="69503"/>
          <a:stretch/>
        </p:blipFill>
        <p:spPr bwMode="auto">
          <a:xfrm>
            <a:off x="10056503" y="4924364"/>
            <a:ext cx="1799227"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75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1000"/>
                                        <p:tgtEl>
                                          <p:spTgt spid="7">
                                            <p:txEl>
                                              <p:pRg st="5" end="5"/>
                                            </p:txEl>
                                          </p:spTgt>
                                        </p:tgtEl>
                                      </p:cBhvr>
                                    </p:animEffect>
                                    <p:anim calcmode="lin" valueType="num">
                                      <p:cBhvr>
                                        <p:cTn id="50"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xEl>
                                              <p:pRg st="6" end="6"/>
                                            </p:txEl>
                                          </p:spTgt>
                                        </p:tgtEl>
                                        <p:attrNameLst>
                                          <p:attrName>style.visibility</p:attrName>
                                        </p:attrNameLst>
                                      </p:cBhvr>
                                      <p:to>
                                        <p:strVal val="visible"/>
                                      </p:to>
                                    </p:set>
                                    <p:animEffect transition="in" filter="fade">
                                      <p:cBhvr>
                                        <p:cTn id="56" dur="1000"/>
                                        <p:tgtEl>
                                          <p:spTgt spid="7">
                                            <p:txEl>
                                              <p:pRg st="6" end="6"/>
                                            </p:txEl>
                                          </p:spTgt>
                                        </p:tgtEl>
                                      </p:cBhvr>
                                    </p:animEffect>
                                    <p:anim calcmode="lin" valueType="num">
                                      <p:cBhvr>
                                        <p:cTn id="57"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7">
                                            <p:txEl>
                                              <p:pRg st="7" end="7"/>
                                            </p:txEl>
                                          </p:spTgt>
                                        </p:tgtEl>
                                        <p:attrNameLst>
                                          <p:attrName>style.visibility</p:attrName>
                                        </p:attrNameLst>
                                      </p:cBhvr>
                                      <p:to>
                                        <p:strVal val="visible"/>
                                      </p:to>
                                    </p:set>
                                    <p:animEffect transition="in" filter="fade">
                                      <p:cBhvr>
                                        <p:cTn id="63" dur="1000"/>
                                        <p:tgtEl>
                                          <p:spTgt spid="7">
                                            <p:txEl>
                                              <p:pRg st="7" end="7"/>
                                            </p:txEl>
                                          </p:spTgt>
                                        </p:tgtEl>
                                      </p:cBhvr>
                                    </p:animEffect>
                                    <p:anim calcmode="lin" valueType="num">
                                      <p:cBhvr>
                                        <p:cTn id="64"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7">
                                            <p:txEl>
                                              <p:pRg st="8" end="8"/>
                                            </p:txEl>
                                          </p:spTgt>
                                        </p:tgtEl>
                                        <p:attrNameLst>
                                          <p:attrName>style.visibility</p:attrName>
                                        </p:attrNameLst>
                                      </p:cBhvr>
                                      <p:to>
                                        <p:strVal val="visible"/>
                                      </p:to>
                                    </p:set>
                                    <p:animEffect transition="in" filter="fade">
                                      <p:cBhvr>
                                        <p:cTn id="70" dur="1000"/>
                                        <p:tgtEl>
                                          <p:spTgt spid="7">
                                            <p:txEl>
                                              <p:pRg st="8" end="8"/>
                                            </p:txEl>
                                          </p:spTgt>
                                        </p:tgtEl>
                                      </p:cBhvr>
                                    </p:animEffect>
                                    <p:anim calcmode="lin" valueType="num">
                                      <p:cBhvr>
                                        <p:cTn id="71" dur="1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7">
                                            <p:txEl>
                                              <p:pRg st="9" end="9"/>
                                            </p:txEl>
                                          </p:spTgt>
                                        </p:tgtEl>
                                        <p:attrNameLst>
                                          <p:attrName>style.visibility</p:attrName>
                                        </p:attrNameLst>
                                      </p:cBhvr>
                                      <p:to>
                                        <p:strVal val="visible"/>
                                      </p:to>
                                    </p:set>
                                    <p:animEffect transition="in" filter="fade">
                                      <p:cBhvr>
                                        <p:cTn id="77" dur="1000"/>
                                        <p:tgtEl>
                                          <p:spTgt spid="7">
                                            <p:txEl>
                                              <p:pRg st="9" end="9"/>
                                            </p:txEl>
                                          </p:spTgt>
                                        </p:tgtEl>
                                      </p:cBhvr>
                                    </p:animEffect>
                                    <p:anim calcmode="lin" valueType="num">
                                      <p:cBhvr>
                                        <p:cTn id="78" dur="1000" fill="hold"/>
                                        <p:tgtEl>
                                          <p:spTgt spid="7">
                                            <p:txEl>
                                              <p:pRg st="9" end="9"/>
                                            </p:txEl>
                                          </p:spTgt>
                                        </p:tgtEl>
                                        <p:attrNameLst>
                                          <p:attrName>ppt_x</p:attrName>
                                        </p:attrNameLst>
                                      </p:cBhvr>
                                      <p:tavLst>
                                        <p:tav tm="0">
                                          <p:val>
                                            <p:strVal val="#ppt_x"/>
                                          </p:val>
                                        </p:tav>
                                        <p:tav tm="100000">
                                          <p:val>
                                            <p:strVal val="#ppt_x"/>
                                          </p:val>
                                        </p:tav>
                                      </p:tavLst>
                                    </p:anim>
                                    <p:anim calcmode="lin" valueType="num">
                                      <p:cBhvr>
                                        <p:cTn id="79" dur="1000" fill="hold"/>
                                        <p:tgtEl>
                                          <p:spTgt spid="7">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7">
                                            <p:txEl>
                                              <p:pRg st="10" end="10"/>
                                            </p:txEl>
                                          </p:spTgt>
                                        </p:tgtEl>
                                        <p:attrNameLst>
                                          <p:attrName>style.visibility</p:attrName>
                                        </p:attrNameLst>
                                      </p:cBhvr>
                                      <p:to>
                                        <p:strVal val="visible"/>
                                      </p:to>
                                    </p:set>
                                    <p:animEffect transition="in" filter="fade">
                                      <p:cBhvr>
                                        <p:cTn id="84" dur="1000"/>
                                        <p:tgtEl>
                                          <p:spTgt spid="7">
                                            <p:txEl>
                                              <p:pRg st="10" end="10"/>
                                            </p:txEl>
                                          </p:spTgt>
                                        </p:tgtEl>
                                      </p:cBhvr>
                                    </p:animEffect>
                                    <p:anim calcmode="lin" valueType="num">
                                      <p:cBhvr>
                                        <p:cTn id="85" dur="1000" fill="hold"/>
                                        <p:tgtEl>
                                          <p:spTgt spid="7">
                                            <p:txEl>
                                              <p:pRg st="10" end="10"/>
                                            </p:txEl>
                                          </p:spTgt>
                                        </p:tgtEl>
                                        <p:attrNameLst>
                                          <p:attrName>ppt_x</p:attrName>
                                        </p:attrNameLst>
                                      </p:cBhvr>
                                      <p:tavLst>
                                        <p:tav tm="0">
                                          <p:val>
                                            <p:strVal val="#ppt_x"/>
                                          </p:val>
                                        </p:tav>
                                        <p:tav tm="100000">
                                          <p:val>
                                            <p:strVal val="#ppt_x"/>
                                          </p:val>
                                        </p:tav>
                                      </p:tavLst>
                                    </p:anim>
                                    <p:anim calcmode="lin" valueType="num">
                                      <p:cBhvr>
                                        <p:cTn id="86" dur="1000" fill="hold"/>
                                        <p:tgtEl>
                                          <p:spTgt spid="7">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6B1EDF-B428-448C-9515-003201CFFDD4}"/>
              </a:ext>
            </a:extLst>
          </p:cNvPr>
          <p:cNvSpPr txBox="1">
            <a:spLocks/>
          </p:cNvSpPr>
          <p:nvPr/>
        </p:nvSpPr>
        <p:spPr>
          <a:xfrm>
            <a:off x="431107" y="317440"/>
            <a:ext cx="7141267" cy="885371"/>
          </a:xfrm>
          <a:prstGeom prst="rect">
            <a:avLst/>
          </a:prstGeom>
          <a:no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dirty="0">
                <a:solidFill>
                  <a:srgbClr val="0000CC"/>
                </a:solidFill>
                <a:latin typeface="#9Slide07 IcielBC Cubano Normal" panose="00000500000000000000" pitchFamily="2" charset="0"/>
                <a:cs typeface="Arial" panose="020B0604020202020204" pitchFamily="34" charset="0"/>
              </a:rPr>
              <a:t>NHIỆM VỤ CHO EM</a:t>
            </a:r>
          </a:p>
        </p:txBody>
      </p:sp>
      <p:pic>
        <p:nvPicPr>
          <p:cNvPr id="4" name="Picture 8">
            <a:extLst>
              <a:ext uri="{FF2B5EF4-FFF2-40B4-BE49-F238E27FC236}">
                <a16:creationId xmlns:a16="http://schemas.microsoft.com/office/drawing/2014/main" xmlns="" id="{E834B231-F2B4-42F9-B18D-ED11F9E4E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2136" y="4271323"/>
            <a:ext cx="101917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ame 9">
            <a:extLst>
              <a:ext uri="{FF2B5EF4-FFF2-40B4-BE49-F238E27FC236}">
                <a16:creationId xmlns:a16="http://schemas.microsoft.com/office/drawing/2014/main" xmlns="" id="{8C907544-39EE-4C3D-B19F-F25283DAF4CD}"/>
              </a:ext>
            </a:extLst>
          </p:cNvPr>
          <p:cNvSpPr/>
          <p:nvPr/>
        </p:nvSpPr>
        <p:spPr>
          <a:xfrm>
            <a:off x="0" y="0"/>
            <a:ext cx="12192000" cy="6858000"/>
          </a:xfrm>
          <a:prstGeom prst="frame">
            <a:avLst>
              <a:gd name="adj1" fmla="val 28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5" name="Table 4">
            <a:extLst>
              <a:ext uri="{FF2B5EF4-FFF2-40B4-BE49-F238E27FC236}">
                <a16:creationId xmlns:a16="http://schemas.microsoft.com/office/drawing/2014/main" xmlns="" id="{DDC6E712-07EF-4598-BDAA-28004B61349A}"/>
              </a:ext>
            </a:extLst>
          </p:cNvPr>
          <p:cNvGraphicFramePr>
            <a:graphicFrameLocks noGrp="1"/>
          </p:cNvGraphicFramePr>
          <p:nvPr>
            <p:extLst>
              <p:ext uri="{D42A27DB-BD31-4B8C-83A1-F6EECF244321}">
                <p14:modId xmlns:p14="http://schemas.microsoft.com/office/powerpoint/2010/main" val="1182701497"/>
              </p:ext>
            </p:extLst>
          </p:nvPr>
        </p:nvGraphicFramePr>
        <p:xfrm>
          <a:off x="342899" y="1431726"/>
          <a:ext cx="7250905" cy="4218426"/>
        </p:xfrm>
        <a:graphic>
          <a:graphicData uri="http://schemas.openxmlformats.org/drawingml/2006/table">
            <a:tbl>
              <a:tblPr firstRow="1" firstCol="1" bandRow="1">
                <a:tableStyleId>{93296810-A885-4BE3-A3E7-6D5BEEA58F35}</a:tableStyleId>
              </a:tblPr>
              <a:tblGrid>
                <a:gridCol w="1724365">
                  <a:extLst>
                    <a:ext uri="{9D8B030D-6E8A-4147-A177-3AD203B41FA5}">
                      <a16:colId xmlns:a16="http://schemas.microsoft.com/office/drawing/2014/main" xmlns="" val="2088005511"/>
                    </a:ext>
                  </a:extLst>
                </a:gridCol>
                <a:gridCol w="2706664">
                  <a:extLst>
                    <a:ext uri="{9D8B030D-6E8A-4147-A177-3AD203B41FA5}">
                      <a16:colId xmlns:a16="http://schemas.microsoft.com/office/drawing/2014/main" xmlns="" val="3451748473"/>
                    </a:ext>
                  </a:extLst>
                </a:gridCol>
                <a:gridCol w="2819876">
                  <a:extLst>
                    <a:ext uri="{9D8B030D-6E8A-4147-A177-3AD203B41FA5}">
                      <a16:colId xmlns:a16="http://schemas.microsoft.com/office/drawing/2014/main" xmlns="" val="2245613802"/>
                    </a:ext>
                  </a:extLst>
                </a:gridCol>
              </a:tblGrid>
              <a:tr h="1011633">
                <a:tc>
                  <a:txBody>
                    <a:bodyPr/>
                    <a:lstStyle/>
                    <a:p>
                      <a:pPr marL="0" marR="0" algn="ctr">
                        <a:lnSpc>
                          <a:spcPct val="100000"/>
                        </a:lnSpc>
                        <a:spcBef>
                          <a:spcPts val="0"/>
                        </a:spcBef>
                        <a:spcAft>
                          <a:spcPts val="0"/>
                        </a:spcAft>
                      </a:pPr>
                      <a:r>
                        <a:rPr lang="it-IT" sz="2800" b="0" dirty="0">
                          <a:effectLst/>
                          <a:latin typeface="#9Slide07 IcielBaliho Script" pitchFamily="2" charset="0"/>
                        </a:rPr>
                        <a:t>Quốc gia</a:t>
                      </a:r>
                      <a:endParaRPr lang="en-US" sz="2400" b="0" dirty="0">
                        <a:effectLst/>
                        <a:latin typeface="#9Slide07 IcielBaliho Script"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it-IT" sz="2800" b="0" dirty="0">
                          <a:effectLst/>
                          <a:latin typeface="#9Slide07 IcielBaliho Script" pitchFamily="2" charset="0"/>
                        </a:rPr>
                        <a:t>Mặt hàng xuất khẩu sang Việt Nam</a:t>
                      </a:r>
                      <a:endParaRPr lang="en-US" sz="2400" b="0" dirty="0">
                        <a:effectLst/>
                        <a:latin typeface="#9Slide07 IcielBaliho Script"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it-IT" sz="2800" b="0" dirty="0">
                          <a:effectLst/>
                          <a:latin typeface="#9Slide07 IcielBaliho Script" pitchFamily="2" charset="0"/>
                        </a:rPr>
                        <a:t>Mặt hàng nhập khẩu từ Việt Nam</a:t>
                      </a:r>
                      <a:endParaRPr lang="en-US" sz="2400" b="0" dirty="0">
                        <a:effectLst/>
                        <a:latin typeface="#9Slide07 IcielBaliho Script"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232601354"/>
                  </a:ext>
                </a:extLst>
              </a:tr>
              <a:tr h="979422">
                <a:tc>
                  <a:txBody>
                    <a:bodyPr/>
                    <a:lstStyle/>
                    <a:p>
                      <a:pPr marL="0" marR="0">
                        <a:lnSpc>
                          <a:spcPct val="100000"/>
                        </a:lnSpc>
                        <a:spcBef>
                          <a:spcPts val="0"/>
                        </a:spcBef>
                        <a:spcAft>
                          <a:spcPts val="0"/>
                        </a:spcAft>
                      </a:pPr>
                      <a:r>
                        <a:rPr lang="it-IT" sz="2800" b="0">
                          <a:effectLst/>
                          <a:latin typeface="#9Slide07 IcielBaliho Script" pitchFamily="2" charset="0"/>
                        </a:rPr>
                        <a:t>Nhật Bản</a:t>
                      </a:r>
                      <a:endParaRPr lang="en-US" sz="2400" b="0">
                        <a:effectLst/>
                        <a:latin typeface="#9Slide07 IcielBaliho Script"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it-IT" sz="2800" b="0" dirty="0">
                          <a:effectLst/>
                          <a:latin typeface="#9Slide07 IcielBaliho Script" pitchFamily="2" charset="0"/>
                        </a:rPr>
                        <a:t> </a:t>
                      </a:r>
                      <a:endParaRPr lang="en-US" sz="2400" b="0" dirty="0">
                        <a:effectLst/>
                        <a:latin typeface="#9Slide07 IcielBaliho Script" pitchFamily="2" charset="0"/>
                      </a:endParaRPr>
                    </a:p>
                    <a:p>
                      <a:pPr marL="0" marR="0">
                        <a:lnSpc>
                          <a:spcPct val="100000"/>
                        </a:lnSpc>
                        <a:spcBef>
                          <a:spcPts val="0"/>
                        </a:spcBef>
                        <a:spcAft>
                          <a:spcPts val="0"/>
                        </a:spcAft>
                      </a:pPr>
                      <a:r>
                        <a:rPr lang="it-IT" sz="2800" b="0" dirty="0">
                          <a:effectLst/>
                          <a:latin typeface="#9Slide07 IcielBaliho Script" pitchFamily="2" charset="0"/>
                        </a:rPr>
                        <a:t> </a:t>
                      </a:r>
                      <a:endParaRPr lang="en-US" sz="2400" b="0" dirty="0">
                        <a:effectLst/>
                        <a:latin typeface="#9Slide07 IcielBaliho Script"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it-IT" sz="2800" b="0" dirty="0">
                          <a:effectLst/>
                          <a:latin typeface="#9Slide07 IcielBaliho Script" pitchFamily="2" charset="0"/>
                        </a:rPr>
                        <a:t> </a:t>
                      </a:r>
                      <a:endParaRPr lang="en-US" sz="2400" b="0" dirty="0">
                        <a:effectLst/>
                        <a:latin typeface="#9Slide07 IcielBaliho Script"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130975503"/>
                  </a:ext>
                </a:extLst>
              </a:tr>
              <a:tr h="979422">
                <a:tc>
                  <a:txBody>
                    <a:bodyPr/>
                    <a:lstStyle/>
                    <a:p>
                      <a:pPr marL="0" marR="0">
                        <a:lnSpc>
                          <a:spcPct val="100000"/>
                        </a:lnSpc>
                        <a:spcBef>
                          <a:spcPts val="0"/>
                        </a:spcBef>
                        <a:spcAft>
                          <a:spcPts val="0"/>
                        </a:spcAft>
                      </a:pPr>
                      <a:r>
                        <a:rPr lang="it-IT" sz="2800" b="0">
                          <a:effectLst/>
                          <a:latin typeface="#9Slide07 IcielBaliho Script" pitchFamily="2" charset="0"/>
                        </a:rPr>
                        <a:t>Trung Quốc</a:t>
                      </a:r>
                      <a:endParaRPr lang="en-US" sz="2400" b="0">
                        <a:effectLst/>
                        <a:latin typeface="#9Slide07 IcielBaliho Script"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it-IT" sz="2800" b="0" dirty="0">
                          <a:effectLst/>
                          <a:latin typeface="#9Slide07 IcielBaliho Script" pitchFamily="2" charset="0"/>
                        </a:rPr>
                        <a:t> </a:t>
                      </a:r>
                      <a:endParaRPr lang="en-US" sz="2400" b="0" dirty="0">
                        <a:effectLst/>
                        <a:latin typeface="#9Slide07 IcielBaliho Script" pitchFamily="2" charset="0"/>
                      </a:endParaRPr>
                    </a:p>
                    <a:p>
                      <a:pPr marL="0" marR="0">
                        <a:lnSpc>
                          <a:spcPct val="100000"/>
                        </a:lnSpc>
                        <a:spcBef>
                          <a:spcPts val="0"/>
                        </a:spcBef>
                        <a:spcAft>
                          <a:spcPts val="0"/>
                        </a:spcAft>
                      </a:pPr>
                      <a:r>
                        <a:rPr lang="it-IT" sz="2800" b="0" dirty="0">
                          <a:effectLst/>
                          <a:latin typeface="#9Slide07 IcielBaliho Script" pitchFamily="2" charset="0"/>
                        </a:rPr>
                        <a:t> </a:t>
                      </a:r>
                      <a:endParaRPr lang="en-US" sz="2400" b="0" dirty="0">
                        <a:effectLst/>
                        <a:latin typeface="#9Slide07 IcielBaliho Script"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it-IT" sz="2800" b="0" dirty="0">
                          <a:effectLst/>
                          <a:latin typeface="#9Slide07 IcielBaliho Script" pitchFamily="2" charset="0"/>
                        </a:rPr>
                        <a:t> </a:t>
                      </a:r>
                      <a:endParaRPr lang="en-US" sz="2400" b="0" dirty="0">
                        <a:effectLst/>
                        <a:latin typeface="#9Slide07 IcielBaliho Script"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445208589"/>
                  </a:ext>
                </a:extLst>
              </a:tr>
              <a:tr h="979422">
                <a:tc>
                  <a:txBody>
                    <a:bodyPr/>
                    <a:lstStyle/>
                    <a:p>
                      <a:pPr marL="0" marR="0">
                        <a:lnSpc>
                          <a:spcPct val="100000"/>
                        </a:lnSpc>
                        <a:spcBef>
                          <a:spcPts val="0"/>
                        </a:spcBef>
                        <a:spcAft>
                          <a:spcPts val="0"/>
                        </a:spcAft>
                      </a:pPr>
                      <a:r>
                        <a:rPr lang="it-IT" sz="2800" b="0">
                          <a:effectLst/>
                          <a:latin typeface="#9Slide07 IcielBaliho Script" pitchFamily="2" charset="0"/>
                        </a:rPr>
                        <a:t>Hàn Quốc</a:t>
                      </a:r>
                      <a:endParaRPr lang="en-US" sz="2400" b="0">
                        <a:effectLst/>
                        <a:latin typeface="#9Slide07 IcielBaliho Script"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it-IT" sz="2800" b="0">
                          <a:effectLst/>
                          <a:latin typeface="#9Slide07 IcielBaliho Script" pitchFamily="2" charset="0"/>
                        </a:rPr>
                        <a:t> </a:t>
                      </a:r>
                      <a:endParaRPr lang="en-US" sz="2400" b="0">
                        <a:effectLst/>
                        <a:latin typeface="#9Slide07 IcielBaliho Script" pitchFamily="2" charset="0"/>
                      </a:endParaRPr>
                    </a:p>
                    <a:p>
                      <a:pPr marL="0" marR="0">
                        <a:lnSpc>
                          <a:spcPct val="100000"/>
                        </a:lnSpc>
                        <a:spcBef>
                          <a:spcPts val="0"/>
                        </a:spcBef>
                        <a:spcAft>
                          <a:spcPts val="0"/>
                        </a:spcAft>
                      </a:pPr>
                      <a:r>
                        <a:rPr lang="it-IT" sz="2800" b="0">
                          <a:effectLst/>
                          <a:latin typeface="#9Slide07 IcielBaliho Script" pitchFamily="2" charset="0"/>
                        </a:rPr>
                        <a:t> </a:t>
                      </a:r>
                      <a:endParaRPr lang="en-US" sz="2400" b="0">
                        <a:effectLst/>
                        <a:latin typeface="#9Slide07 IcielBaliho Script" pitchFamily="2"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it-IT" sz="2800" b="0" dirty="0">
                          <a:effectLst/>
                          <a:latin typeface="#9Slide07 IcielBaliho Script" pitchFamily="2" charset="0"/>
                        </a:rPr>
                        <a:t> </a:t>
                      </a:r>
                      <a:endParaRPr lang="en-US" sz="2400" b="0" dirty="0">
                        <a:effectLst/>
                        <a:latin typeface="#9Slide07 IcielBaliho Script" pitchFamily="2"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70654220"/>
                  </a:ext>
                </a:extLst>
              </a:tr>
            </a:tbl>
          </a:graphicData>
        </a:graphic>
      </p:graphicFrame>
      <p:sp>
        <p:nvSpPr>
          <p:cNvPr id="13" name="TextBox 12">
            <a:extLst>
              <a:ext uri="{FF2B5EF4-FFF2-40B4-BE49-F238E27FC236}">
                <a16:creationId xmlns:a16="http://schemas.microsoft.com/office/drawing/2014/main" xmlns="" id="{6216026D-6D63-45FB-88FA-2B480260625F}"/>
              </a:ext>
            </a:extLst>
          </p:cNvPr>
          <p:cNvSpPr txBox="1"/>
          <p:nvPr/>
        </p:nvSpPr>
        <p:spPr>
          <a:xfrm>
            <a:off x="7698682" y="404867"/>
            <a:ext cx="4150419" cy="3194721"/>
          </a:xfrm>
          <a:prstGeom prst="rect">
            <a:avLst/>
          </a:prstGeom>
          <a:noFill/>
        </p:spPr>
        <p:txBody>
          <a:bodyPr wrap="square">
            <a:spAutoFit/>
          </a:bodyPr>
          <a:lstStyle/>
          <a:p>
            <a:pPr marL="0" marR="0" indent="0" algn="just">
              <a:lnSpc>
                <a:spcPct val="120000"/>
              </a:lnSpc>
              <a:spcBef>
                <a:spcPts val="0"/>
              </a:spcBef>
              <a:spcAft>
                <a:spcPts val="0"/>
              </a:spcAft>
            </a:pP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Nêu</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nhận</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xét</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về</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các</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mặt</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hàng</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xuất</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khẩu</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nhập</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khẩu</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của</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Việt</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Nam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với</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một</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số</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quốc</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gia</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Đông</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Á?</a:t>
            </a:r>
          </a:p>
          <a:p>
            <a:pPr marL="0" marR="0" indent="0" algn="just">
              <a:lnSpc>
                <a:spcPct val="120000"/>
              </a:lnSpc>
              <a:spcBef>
                <a:spcPts val="0"/>
              </a:spcBef>
              <a:spcAft>
                <a:spcPts val="0"/>
              </a:spcAft>
            </a:pP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Làm</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thế</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nào</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để</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hàng</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hóa</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VN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có</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thể</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tới</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các</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nước</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HQ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và</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NB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nhiều</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hơn</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a:t>
            </a:r>
            <a:r>
              <a:rPr lang="en-US" sz="2400" dirty="0" err="1">
                <a:solidFill>
                  <a:srgbClr val="0070C0"/>
                </a:solidFill>
                <a:effectLst/>
                <a:latin typeface="#9Slide07 IcielBaliho Script" pitchFamily="2" charset="0"/>
                <a:ea typeface="Tahoma" panose="020B0604030504040204" pitchFamily="34" charset="0"/>
                <a:cs typeface="Times New Roman" panose="02020603050405020304" pitchFamily="18" charset="0"/>
              </a:rPr>
              <a:t>nữa</a:t>
            </a:r>
            <a:r>
              <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rPr>
              <a:t>?</a:t>
            </a:r>
          </a:p>
        </p:txBody>
      </p:sp>
      <p:pic>
        <p:nvPicPr>
          <p:cNvPr id="14" name="Picture 13" descr="Image result for samsung logo">
            <a:extLst>
              <a:ext uri="{FF2B5EF4-FFF2-40B4-BE49-F238E27FC236}">
                <a16:creationId xmlns:a16="http://schemas.microsoft.com/office/drawing/2014/main" xmlns="" id="{0D60EF1C-A9E9-4FB4-ADDC-D3CAF0B2FBF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8111" y="3437472"/>
            <a:ext cx="2124075" cy="738505"/>
          </a:xfrm>
          <a:prstGeom prst="rect">
            <a:avLst/>
          </a:prstGeom>
          <a:noFill/>
          <a:ln>
            <a:noFill/>
          </a:ln>
        </p:spPr>
      </p:pic>
      <p:pic>
        <p:nvPicPr>
          <p:cNvPr id="15" name="Picture 14" descr="Image result for Sony logo">
            <a:extLst>
              <a:ext uri="{FF2B5EF4-FFF2-40B4-BE49-F238E27FC236}">
                <a16:creationId xmlns:a16="http://schemas.microsoft.com/office/drawing/2014/main" xmlns="" id="{FFDF94CB-836F-4877-A943-7411BE6C7F35}"/>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1115" y="3325711"/>
            <a:ext cx="1671955" cy="962025"/>
          </a:xfrm>
          <a:prstGeom prst="rect">
            <a:avLst/>
          </a:prstGeom>
          <a:noFill/>
          <a:ln>
            <a:noFill/>
          </a:ln>
        </p:spPr>
      </p:pic>
      <p:pic>
        <p:nvPicPr>
          <p:cNvPr id="16" name="Picture 15" descr="Image result for hanbok icon">
            <a:extLst>
              <a:ext uri="{FF2B5EF4-FFF2-40B4-BE49-F238E27FC236}">
                <a16:creationId xmlns:a16="http://schemas.microsoft.com/office/drawing/2014/main" xmlns="" id="{17A54349-F1FA-4DF5-8D4E-97E3B036684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7661" y="4657085"/>
            <a:ext cx="1914525" cy="1449070"/>
          </a:xfrm>
          <a:prstGeom prst="rect">
            <a:avLst/>
          </a:prstGeom>
          <a:noFill/>
          <a:ln>
            <a:noFill/>
          </a:ln>
        </p:spPr>
      </p:pic>
      <p:pic>
        <p:nvPicPr>
          <p:cNvPr id="17" name="Picture 16" descr="Image result for origami Japan icon">
            <a:extLst>
              <a:ext uri="{FF2B5EF4-FFF2-40B4-BE49-F238E27FC236}">
                <a16:creationId xmlns:a16="http://schemas.microsoft.com/office/drawing/2014/main" xmlns="" id="{4190D68E-0157-44C4-BBBA-865A01916F7A}"/>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56043" y="4517923"/>
            <a:ext cx="1562100" cy="1670050"/>
          </a:xfrm>
          <a:prstGeom prst="rect">
            <a:avLst/>
          </a:prstGeom>
          <a:noFill/>
          <a:ln>
            <a:noFill/>
          </a:ln>
        </p:spPr>
      </p:pic>
      <p:sp>
        <p:nvSpPr>
          <p:cNvPr id="18" name="TextBox 17">
            <a:extLst>
              <a:ext uri="{FF2B5EF4-FFF2-40B4-BE49-F238E27FC236}">
                <a16:creationId xmlns:a16="http://schemas.microsoft.com/office/drawing/2014/main" xmlns="" id="{0DDCB190-E32D-42CE-86F0-43DA18F8AB0A}"/>
              </a:ext>
            </a:extLst>
          </p:cNvPr>
          <p:cNvSpPr txBox="1"/>
          <p:nvPr/>
        </p:nvSpPr>
        <p:spPr>
          <a:xfrm>
            <a:off x="1400174" y="5541297"/>
            <a:ext cx="5991226" cy="954107"/>
          </a:xfrm>
          <a:prstGeom prst="rect">
            <a:avLst/>
          </a:prstGeom>
          <a:noFill/>
        </p:spPr>
        <p:txBody>
          <a:bodyPr wrap="square">
            <a:spAutoFit/>
          </a:bodyPr>
          <a:lstStyle/>
          <a:p>
            <a:pPr marL="342900" lvl="0" indent="-342900">
              <a:buFont typeface="Arial" panose="020B0604020202020204" pitchFamily="34" charset="0"/>
              <a:buChar char="•"/>
            </a:pPr>
            <a:r>
              <a:rPr lang="en-US" sz="2800" dirty="0" err="1">
                <a:solidFill>
                  <a:srgbClr val="0070C0"/>
                </a:solidFill>
                <a:latin typeface="#9Slide07 IcielBaliho Script" pitchFamily="2" charset="0"/>
              </a:rPr>
              <a:t>Thời</a:t>
            </a:r>
            <a:r>
              <a:rPr lang="en-US" sz="2800" dirty="0">
                <a:solidFill>
                  <a:srgbClr val="0070C0"/>
                </a:solidFill>
                <a:latin typeface="#9Slide07 IcielBaliho Script" pitchFamily="2" charset="0"/>
              </a:rPr>
              <a:t> </a:t>
            </a:r>
            <a:r>
              <a:rPr lang="en-US" sz="2800" dirty="0" err="1">
                <a:solidFill>
                  <a:srgbClr val="0070C0"/>
                </a:solidFill>
                <a:latin typeface="#9Slide07 IcielBaliho Script" pitchFamily="2" charset="0"/>
              </a:rPr>
              <a:t>hạn</a:t>
            </a:r>
            <a:r>
              <a:rPr lang="en-US" sz="2800" dirty="0">
                <a:solidFill>
                  <a:srgbClr val="0070C0"/>
                </a:solidFill>
                <a:latin typeface="#9Slide07 IcielBaliho Script" pitchFamily="2" charset="0"/>
              </a:rPr>
              <a:t> </a:t>
            </a:r>
            <a:r>
              <a:rPr lang="en-US" sz="2800" dirty="0" err="1">
                <a:solidFill>
                  <a:srgbClr val="0070C0"/>
                </a:solidFill>
                <a:latin typeface="#9Slide07 IcielBaliho Script" pitchFamily="2" charset="0"/>
              </a:rPr>
              <a:t>hoàn</a:t>
            </a:r>
            <a:r>
              <a:rPr lang="en-US" sz="2800" dirty="0">
                <a:solidFill>
                  <a:srgbClr val="0070C0"/>
                </a:solidFill>
                <a:latin typeface="#9Slide07 IcielBaliho Script" pitchFamily="2" charset="0"/>
              </a:rPr>
              <a:t> </a:t>
            </a:r>
            <a:r>
              <a:rPr lang="en-US" sz="2800" dirty="0" err="1">
                <a:solidFill>
                  <a:srgbClr val="0070C0"/>
                </a:solidFill>
                <a:latin typeface="#9Slide07 IcielBaliho Script" pitchFamily="2" charset="0"/>
              </a:rPr>
              <a:t>thành</a:t>
            </a:r>
            <a:r>
              <a:rPr lang="en-US" sz="2800" dirty="0">
                <a:solidFill>
                  <a:srgbClr val="0070C0"/>
                </a:solidFill>
                <a:latin typeface="#9Slide07 IcielBaliho Script" pitchFamily="2" charset="0"/>
              </a:rPr>
              <a:t> 1 </a:t>
            </a:r>
            <a:r>
              <a:rPr lang="en-US" sz="2800" dirty="0" err="1">
                <a:solidFill>
                  <a:srgbClr val="0070C0"/>
                </a:solidFill>
                <a:latin typeface="#9Slide07 IcielBaliho Script" pitchFamily="2" charset="0"/>
              </a:rPr>
              <a:t>tuần</a:t>
            </a:r>
            <a:endParaRPr lang="en-US" sz="2800" dirty="0">
              <a:solidFill>
                <a:srgbClr val="0070C0"/>
              </a:solidFill>
              <a:latin typeface="#9Slide07 IcielBaliho Script" pitchFamily="2" charset="0"/>
            </a:endParaRPr>
          </a:p>
          <a:p>
            <a:pPr marL="342900" lvl="0" indent="-342900">
              <a:buFont typeface="Arial" panose="020B0604020202020204" pitchFamily="34" charset="0"/>
              <a:buChar char="•"/>
            </a:pPr>
            <a:r>
              <a:rPr lang="en-US" sz="2800" dirty="0" err="1">
                <a:solidFill>
                  <a:srgbClr val="0070C0"/>
                </a:solidFill>
                <a:latin typeface="#9Slide07 IcielBaliho Script" pitchFamily="2" charset="0"/>
              </a:rPr>
              <a:t>Trình</a:t>
            </a:r>
            <a:r>
              <a:rPr lang="en-US" sz="2800" dirty="0">
                <a:solidFill>
                  <a:srgbClr val="0070C0"/>
                </a:solidFill>
                <a:latin typeface="#9Slide07 IcielBaliho Script" pitchFamily="2" charset="0"/>
              </a:rPr>
              <a:t> </a:t>
            </a:r>
            <a:r>
              <a:rPr lang="en-US" sz="2800" dirty="0" err="1">
                <a:solidFill>
                  <a:srgbClr val="0070C0"/>
                </a:solidFill>
                <a:latin typeface="#9Slide07 IcielBaliho Script" pitchFamily="2" charset="0"/>
              </a:rPr>
              <a:t>bày</a:t>
            </a:r>
            <a:r>
              <a:rPr lang="en-US" sz="2800" dirty="0">
                <a:solidFill>
                  <a:srgbClr val="0070C0"/>
                </a:solidFill>
                <a:latin typeface="#9Slide07 IcielBaliho Script" pitchFamily="2" charset="0"/>
              </a:rPr>
              <a:t> </a:t>
            </a:r>
            <a:r>
              <a:rPr lang="en-US" sz="2800" dirty="0" err="1">
                <a:solidFill>
                  <a:srgbClr val="0070C0"/>
                </a:solidFill>
                <a:latin typeface="#9Slide07 IcielBaliho Script" pitchFamily="2" charset="0"/>
              </a:rPr>
              <a:t>vắn</a:t>
            </a:r>
            <a:r>
              <a:rPr lang="en-US" sz="2800" dirty="0">
                <a:solidFill>
                  <a:srgbClr val="0070C0"/>
                </a:solidFill>
                <a:latin typeface="#9Slide07 IcielBaliho Script" pitchFamily="2" charset="0"/>
              </a:rPr>
              <a:t> </a:t>
            </a:r>
            <a:r>
              <a:rPr lang="en-US" sz="2800" dirty="0" err="1">
                <a:solidFill>
                  <a:srgbClr val="0070C0"/>
                </a:solidFill>
                <a:latin typeface="#9Slide07 IcielBaliho Script" pitchFamily="2" charset="0"/>
              </a:rPr>
              <a:t>tắt</a:t>
            </a:r>
            <a:r>
              <a:rPr lang="en-US" sz="2800" dirty="0">
                <a:solidFill>
                  <a:srgbClr val="0070C0"/>
                </a:solidFill>
                <a:latin typeface="#9Slide07 IcielBaliho Script" pitchFamily="2" charset="0"/>
              </a:rPr>
              <a:t> </a:t>
            </a:r>
            <a:r>
              <a:rPr lang="en-US" sz="2800" dirty="0" err="1">
                <a:solidFill>
                  <a:srgbClr val="0070C0"/>
                </a:solidFill>
                <a:latin typeface="#9Slide07 IcielBaliho Script" pitchFamily="2" charset="0"/>
              </a:rPr>
              <a:t>thông</a:t>
            </a:r>
            <a:r>
              <a:rPr lang="en-US" sz="2800" dirty="0">
                <a:solidFill>
                  <a:srgbClr val="0070C0"/>
                </a:solidFill>
                <a:latin typeface="#9Slide07 IcielBaliho Script" pitchFamily="2" charset="0"/>
              </a:rPr>
              <a:t> tin </a:t>
            </a:r>
            <a:r>
              <a:rPr lang="en-US" sz="2800" dirty="0" err="1">
                <a:solidFill>
                  <a:srgbClr val="0070C0"/>
                </a:solidFill>
                <a:latin typeface="#9Slide07 IcielBaliho Script" pitchFamily="2" charset="0"/>
              </a:rPr>
              <a:t>trước</a:t>
            </a:r>
            <a:r>
              <a:rPr lang="en-US" sz="2800" dirty="0">
                <a:solidFill>
                  <a:srgbClr val="0070C0"/>
                </a:solidFill>
                <a:latin typeface="#9Slide07 IcielBaliho Script" pitchFamily="2" charset="0"/>
              </a:rPr>
              <a:t> </a:t>
            </a:r>
            <a:r>
              <a:rPr lang="en-US" sz="2800" dirty="0" err="1">
                <a:solidFill>
                  <a:srgbClr val="0070C0"/>
                </a:solidFill>
                <a:latin typeface="#9Slide07 IcielBaliho Script" pitchFamily="2" charset="0"/>
              </a:rPr>
              <a:t>lớp</a:t>
            </a:r>
            <a:endParaRPr lang="en-US" sz="2800" dirty="0">
              <a:solidFill>
                <a:srgbClr val="0070C0"/>
              </a:solidFill>
              <a:latin typeface="#9Slide07 IcielBaliho Script" pitchFamily="2" charset="0"/>
            </a:endParaRPr>
          </a:p>
        </p:txBody>
      </p:sp>
    </p:spTree>
    <p:extLst>
      <p:ext uri="{BB962C8B-B14F-4D97-AF65-F5344CB8AC3E}">
        <p14:creationId xmlns:p14="http://schemas.microsoft.com/office/powerpoint/2010/main" val="31386338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w to Write a Genuine Thank You Note - Sugar and Spice">
            <a:extLst>
              <a:ext uri="{FF2B5EF4-FFF2-40B4-BE49-F238E27FC236}">
                <a16:creationId xmlns:a16="http://schemas.microsoft.com/office/drawing/2014/main" xmlns="" id="{471A2CD5-40CF-4C54-8194-170E2C94DF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8" r="4064"/>
          <a:stretch/>
        </p:blipFill>
        <p:spPr bwMode="auto">
          <a:xfrm>
            <a:off x="357716" y="367241"/>
            <a:ext cx="11474765" cy="6100233"/>
          </a:xfrm>
          <a:prstGeom prst="rect">
            <a:avLst/>
          </a:prstGeom>
          <a:noFill/>
          <a:extLst>
            <a:ext uri="{909E8E84-426E-40DD-AFC4-6F175D3DCCD1}">
              <a14:hiddenFill xmlns:a14="http://schemas.microsoft.com/office/drawing/2010/main">
                <a:solidFill>
                  <a:srgbClr val="FFFFFF"/>
                </a:solidFill>
              </a14:hiddenFill>
            </a:ext>
          </a:extLst>
        </p:spPr>
      </p:pic>
      <p:sp>
        <p:nvSpPr>
          <p:cNvPr id="5" name="Frame 4">
            <a:extLst>
              <a:ext uri="{FF2B5EF4-FFF2-40B4-BE49-F238E27FC236}">
                <a16:creationId xmlns:a16="http://schemas.microsoft.com/office/drawing/2014/main" xmlns="" id="{1383D8AD-4F36-4D01-9C57-DF11CF45BD79}"/>
              </a:ext>
            </a:extLst>
          </p:cNvPr>
          <p:cNvSpPr/>
          <p:nvPr/>
        </p:nvSpPr>
        <p:spPr>
          <a:xfrm>
            <a:off x="-1"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41910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6" name="Rectangle 78">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34" name="Picture 10" descr="Japan - United States Department of State">
            <a:extLst>
              <a:ext uri="{FF2B5EF4-FFF2-40B4-BE49-F238E27FC236}">
                <a16:creationId xmlns:a16="http://schemas.microsoft.com/office/drawing/2014/main" xmlns="" id="{614D8B80-8C60-4B19-8828-81A984AA39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384" r="11738" b="-2"/>
          <a:stretch/>
        </p:blipFill>
        <p:spPr bwMode="auto">
          <a:xfrm>
            <a:off x="196731" y="170552"/>
            <a:ext cx="3794884" cy="65157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ntact us - PHD Media China - EN">
            <a:extLst>
              <a:ext uri="{FF2B5EF4-FFF2-40B4-BE49-F238E27FC236}">
                <a16:creationId xmlns:a16="http://schemas.microsoft.com/office/drawing/2014/main" xmlns="" id="{F86FF5BF-5F34-4CD1-ADCE-58EF06F052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87" r="37710" b="-2"/>
          <a:stretch/>
        </p:blipFill>
        <p:spPr bwMode="auto">
          <a:xfrm>
            <a:off x="4184141" y="170552"/>
            <a:ext cx="3826711" cy="651572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oul, Korea">
            <a:extLst>
              <a:ext uri="{FF2B5EF4-FFF2-40B4-BE49-F238E27FC236}">
                <a16:creationId xmlns:a16="http://schemas.microsoft.com/office/drawing/2014/main" xmlns="" id="{36A8A058-6421-49A9-9A1A-B822967EEB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112" r="2" b="2"/>
          <a:stretch/>
        </p:blipFill>
        <p:spPr bwMode="auto">
          <a:xfrm>
            <a:off x="8179442" y="170552"/>
            <a:ext cx="3826711" cy="20661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t&amp;#39;s really like to walk on the Great Wall of China | Woman &amp;amp; Home">
            <a:extLst>
              <a:ext uri="{FF2B5EF4-FFF2-40B4-BE49-F238E27FC236}">
                <a16:creationId xmlns:a16="http://schemas.microsoft.com/office/drawing/2014/main" xmlns="" id="{4B0A70B0-415B-4315-9E82-0BB3D35DD38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1268" r="2" b="1718"/>
          <a:stretch/>
        </p:blipFill>
        <p:spPr bwMode="auto">
          <a:xfrm>
            <a:off x="8179442" y="2397981"/>
            <a:ext cx="3826711" cy="20516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s war between China and Taiwan inevitable? - Economist Intelligence Unit">
            <a:extLst>
              <a:ext uri="{FF2B5EF4-FFF2-40B4-BE49-F238E27FC236}">
                <a16:creationId xmlns:a16="http://schemas.microsoft.com/office/drawing/2014/main" xmlns="" id="{8EA67926-3D71-4DF6-B2AD-F7FD73BBFE8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93" r="2" b="2"/>
          <a:stretch/>
        </p:blipFill>
        <p:spPr bwMode="auto">
          <a:xfrm>
            <a:off x="8179442" y="4631735"/>
            <a:ext cx="3826711" cy="20558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0470362A-76CA-4C10-B5F0-C44EC27490C5}"/>
              </a:ext>
            </a:extLst>
          </p:cNvPr>
          <p:cNvSpPr txBox="1"/>
          <p:nvPr/>
        </p:nvSpPr>
        <p:spPr>
          <a:xfrm>
            <a:off x="196732" y="1960433"/>
            <a:ext cx="11798538" cy="2928109"/>
          </a:xfrm>
          <a:prstGeom prst="rect">
            <a:avLst/>
          </a:prstGeom>
          <a:solidFill>
            <a:schemeClr val="accent1">
              <a:lumMod val="50000"/>
              <a:alpha val="54000"/>
            </a:schemeClr>
          </a:solidFill>
        </p:spPr>
        <p:txBody>
          <a:bodyPr wrap="square">
            <a:spAutoFit/>
          </a:bodyPr>
          <a:lstStyle/>
          <a:p>
            <a:pPr marL="0" marR="0" indent="0" algn="ctr">
              <a:lnSpc>
                <a:spcPct val="115000"/>
              </a:lnSpc>
              <a:spcBef>
                <a:spcPts val="0"/>
              </a:spcBef>
              <a:spcAft>
                <a:spcPts val="0"/>
              </a:spcAft>
            </a:pPr>
            <a:r>
              <a:rPr lang="en-US" sz="5400" b="1" dirty="0">
                <a:solidFill>
                  <a:schemeClr val="bg1"/>
                </a:solidFill>
                <a:latin typeface="#9Slide07 SVNDessert Menu Scrip" panose="00000500000000000000" pitchFamily="2" charset="0"/>
                <a:ea typeface="Roboto" panose="02000000000000000000" pitchFamily="2" charset="0"/>
                <a:cs typeface="Roboto" panose="02000000000000000000" pitchFamily="2" charset="0"/>
              </a:rPr>
              <a:t>BÀI 13</a:t>
            </a:r>
          </a:p>
          <a:p>
            <a:pPr marL="0" marR="0" indent="0" algn="ctr">
              <a:lnSpc>
                <a:spcPct val="115000"/>
              </a:lnSpc>
              <a:spcBef>
                <a:spcPts val="0"/>
              </a:spcBef>
              <a:spcAft>
                <a:spcPts val="0"/>
              </a:spcAft>
            </a:pPr>
            <a:r>
              <a:rPr lang="en-US" sz="5400" b="1" dirty="0">
                <a:solidFill>
                  <a:schemeClr val="bg1"/>
                </a:solidFill>
                <a:effectLst/>
                <a:latin typeface="#9Slide07 SVNDessert Menu Scrip" panose="00000500000000000000" pitchFamily="2" charset="0"/>
                <a:ea typeface="Roboto" panose="02000000000000000000" pitchFamily="2" charset="0"/>
                <a:cs typeface="Roboto" panose="02000000000000000000" pitchFamily="2" charset="0"/>
              </a:rPr>
              <a:t>TÌNH HÌNH PHÁT TRIỂN </a:t>
            </a:r>
          </a:p>
          <a:p>
            <a:pPr marL="0" marR="0" indent="0" algn="ctr">
              <a:lnSpc>
                <a:spcPct val="115000"/>
              </a:lnSpc>
              <a:spcBef>
                <a:spcPts val="0"/>
              </a:spcBef>
              <a:spcAft>
                <a:spcPts val="0"/>
              </a:spcAft>
            </a:pPr>
            <a:r>
              <a:rPr lang="en-US" sz="5400" b="1" dirty="0">
                <a:solidFill>
                  <a:schemeClr val="bg1"/>
                </a:solidFill>
                <a:latin typeface="#9Slide07 SVNDessert Menu Scrip" panose="00000500000000000000" pitchFamily="2" charset="0"/>
                <a:ea typeface="Roboto" panose="02000000000000000000" pitchFamily="2" charset="0"/>
                <a:cs typeface="Roboto" panose="02000000000000000000" pitchFamily="2" charset="0"/>
              </a:rPr>
              <a:t>KT – XH KHU VỰC ĐÔNG Á</a:t>
            </a:r>
            <a:endParaRPr lang="en-US" sz="5400" b="1" dirty="0">
              <a:solidFill>
                <a:schemeClr val="bg1"/>
              </a:solidFill>
              <a:effectLst/>
              <a:latin typeface="#9Slide07 SVNDessert Menu Scrip" panose="000005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32106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0"/>
                                  </p:iterate>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8" presetClass="emph" presetSubtype="0" fill="hold" grpId="1" nodeType="clickEffect">
                                  <p:stCondLst>
                                    <p:cond delay="0"/>
                                  </p:stCondLst>
                                  <p:iterate type="lt">
                                    <p:tmPct val="10000"/>
                                  </p:iterate>
                                  <p:childTnLst>
                                    <p:animClr clrSpc="rgb" dir="cw">
                                      <p:cBhvr override="childStyle">
                                        <p:cTn id="11" dur="500" fill="hold"/>
                                        <p:tgtEl>
                                          <p:spTgt spid="11"/>
                                        </p:tgtEl>
                                        <p:attrNameLst>
                                          <p:attrName>style.color</p:attrName>
                                        </p:attrNameLst>
                                      </p:cBhvr>
                                      <p:to>
                                        <a:schemeClr val="accent2"/>
                                      </p:to>
                                    </p:animClr>
                                    <p:animClr clrSpc="rgb" dir="cw">
                                      <p:cBhvr>
                                        <p:cTn id="12" dur="500" fill="hold"/>
                                        <p:tgtEl>
                                          <p:spTgt spid="11"/>
                                        </p:tgtEl>
                                        <p:attrNameLst>
                                          <p:attrName>fillcolor</p:attrName>
                                        </p:attrNameLst>
                                      </p:cBhvr>
                                      <p:to>
                                        <a:schemeClr val="accent2"/>
                                      </p:to>
                                    </p:animClr>
                                    <p:set>
                                      <p:cBhvr>
                                        <p:cTn id="13" dur="500" fill="hold"/>
                                        <p:tgtEl>
                                          <p:spTgt spid="11"/>
                                        </p:tgtEl>
                                        <p:attrNameLst>
                                          <p:attrName>fill.type</p:attrName>
                                        </p:attrNameLst>
                                      </p:cBhvr>
                                      <p:to>
                                        <p:strVal val="solid"/>
                                      </p:to>
                                    </p:set>
                                    <p:anim to="1.5" calcmode="lin" valueType="num">
                                      <p:cBhvr override="childStyle">
                                        <p:cTn id="14" dur="500" fill="hold"/>
                                        <p:tgtEl>
                                          <p:spTgt spid="11"/>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BBA14EBF-1893-4538-97B2-1D0D1C61B371}"/>
              </a:ext>
            </a:extLst>
          </p:cNvPr>
          <p:cNvSpPr>
            <a:spLocks noGrp="1"/>
          </p:cNvSpPr>
          <p:nvPr>
            <p:ph type="title"/>
          </p:nvPr>
        </p:nvSpPr>
        <p:spPr>
          <a:xfrm>
            <a:off x="1371596" y="474299"/>
            <a:ext cx="10044023" cy="877729"/>
          </a:xfrm>
        </p:spPr>
        <p:txBody>
          <a:bodyPr anchor="ctr">
            <a:normAutofit/>
          </a:bodyPr>
          <a:lstStyle/>
          <a:p>
            <a:pPr algn="ctr"/>
            <a:r>
              <a:rPr lang="en-US" sz="5400" dirty="0">
                <a:solidFill>
                  <a:srgbClr val="FFFFFF"/>
                </a:solidFill>
                <a:latin typeface="#9Slide07 IcielBC Cubano Normal" panose="00000500000000000000" pitchFamily="2" charset="0"/>
              </a:rPr>
              <a:t>CHUYÊN GIA DÂN SỐ</a:t>
            </a:r>
          </a:p>
        </p:txBody>
      </p:sp>
      <p:graphicFrame>
        <p:nvGraphicFramePr>
          <p:cNvPr id="4" name="Content Placeholder 3">
            <a:extLst>
              <a:ext uri="{FF2B5EF4-FFF2-40B4-BE49-F238E27FC236}">
                <a16:creationId xmlns:a16="http://schemas.microsoft.com/office/drawing/2014/main" xmlns="" id="{EC27DBDB-CF3B-4071-9AB1-331779188714}"/>
              </a:ext>
            </a:extLst>
          </p:cNvPr>
          <p:cNvGraphicFramePr>
            <a:graphicFrameLocks noGrp="1"/>
          </p:cNvGraphicFramePr>
          <p:nvPr>
            <p:ph idx="1"/>
            <p:extLst>
              <p:ext uri="{D42A27DB-BD31-4B8C-83A1-F6EECF244321}">
                <p14:modId xmlns:p14="http://schemas.microsoft.com/office/powerpoint/2010/main" val="448034243"/>
              </p:ext>
            </p:extLst>
          </p:nvPr>
        </p:nvGraphicFramePr>
        <p:xfrm>
          <a:off x="521489" y="1682305"/>
          <a:ext cx="6479386" cy="4651036"/>
        </p:xfrm>
        <a:graphic>
          <a:graphicData uri="http://schemas.openxmlformats.org/drawingml/2006/table">
            <a:tbl>
              <a:tblPr firstRow="1" firstCol="1" bandRow="1"/>
              <a:tblGrid>
                <a:gridCol w="1779591">
                  <a:extLst>
                    <a:ext uri="{9D8B030D-6E8A-4147-A177-3AD203B41FA5}">
                      <a16:colId xmlns:a16="http://schemas.microsoft.com/office/drawing/2014/main" xmlns="" val="851259867"/>
                    </a:ext>
                  </a:extLst>
                </a:gridCol>
                <a:gridCol w="2438400">
                  <a:extLst>
                    <a:ext uri="{9D8B030D-6E8A-4147-A177-3AD203B41FA5}">
                      <a16:colId xmlns:a16="http://schemas.microsoft.com/office/drawing/2014/main" xmlns="" val="3360811944"/>
                    </a:ext>
                  </a:extLst>
                </a:gridCol>
                <a:gridCol w="2261395">
                  <a:extLst>
                    <a:ext uri="{9D8B030D-6E8A-4147-A177-3AD203B41FA5}">
                      <a16:colId xmlns:a16="http://schemas.microsoft.com/office/drawing/2014/main" xmlns="" val="1340579239"/>
                    </a:ext>
                  </a:extLst>
                </a:gridCol>
              </a:tblGrid>
              <a:tr h="523902">
                <a:tc>
                  <a:txBody>
                    <a:bodyPr/>
                    <a:lstStyle/>
                    <a:p>
                      <a:pPr marL="0" marR="0" indent="0" algn="ctr" fontAlgn="t">
                        <a:lnSpc>
                          <a:spcPct val="120000"/>
                        </a:lnSpc>
                        <a:spcBef>
                          <a:spcPts val="0"/>
                        </a:spcBef>
                        <a:spcAft>
                          <a:spcPts val="0"/>
                        </a:spcAft>
                      </a:pPr>
                      <a:r>
                        <a:rPr lang="it-IT" sz="2400" b="1" i="0" u="none" strike="noStrike">
                          <a:effectLst/>
                          <a:highlight>
                            <a:srgbClr val="FFFF00"/>
                          </a:highlight>
                          <a:latin typeface="#9Slide07 IcielBaliho Script" pitchFamily="2" charset="0"/>
                          <a:ea typeface="Tahoma" panose="020B0604030504040204" pitchFamily="34" charset="0"/>
                          <a:cs typeface="Times New Roman" panose="02020603050405020304" pitchFamily="18" charset="0"/>
                        </a:rPr>
                        <a:t>Khu vực</a:t>
                      </a:r>
                      <a:endParaRPr lang="it-IT" sz="3100" b="0" i="0" u="none" strike="noStrike">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fontAlgn="t">
                        <a:lnSpc>
                          <a:spcPct val="120000"/>
                        </a:lnSpc>
                        <a:spcBef>
                          <a:spcPts val="0"/>
                        </a:spcBef>
                        <a:spcAft>
                          <a:spcPts val="0"/>
                        </a:spcAft>
                      </a:pPr>
                      <a:r>
                        <a:rPr lang="vi-VN" sz="2400" b="1" i="0" u="none" strike="noStrike">
                          <a:effectLst/>
                          <a:highlight>
                            <a:srgbClr val="FFFF00"/>
                          </a:highlight>
                          <a:latin typeface="#9Slide07 IcielBaliho Script" pitchFamily="2" charset="0"/>
                          <a:ea typeface="Tahoma" panose="020B0604030504040204" pitchFamily="34" charset="0"/>
                          <a:cs typeface="Times New Roman" panose="02020603050405020304" pitchFamily="18" charset="0"/>
                        </a:rPr>
                        <a:t>Dân số (triệu người)</a:t>
                      </a:r>
                      <a:endParaRPr lang="vi-VN" sz="3100" b="0" i="0" u="none" strike="noStrike">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fontAlgn="t">
                        <a:lnSpc>
                          <a:spcPct val="120000"/>
                        </a:lnSpc>
                        <a:spcBef>
                          <a:spcPts val="0"/>
                        </a:spcBef>
                        <a:spcAft>
                          <a:spcPts val="0"/>
                        </a:spcAft>
                      </a:pPr>
                      <a:r>
                        <a:rPr lang="en-US" sz="2400" b="1" i="0" u="none" strike="noStrike" dirty="0" err="1">
                          <a:effectLst/>
                          <a:highlight>
                            <a:srgbClr val="FFFF00"/>
                          </a:highlight>
                          <a:latin typeface="#9Slide07 IcielBaliho Script" pitchFamily="2" charset="0"/>
                          <a:ea typeface="Tahoma" panose="020B0604030504040204" pitchFamily="34" charset="0"/>
                          <a:cs typeface="Times New Roman" panose="02020603050405020304" pitchFamily="18" charset="0"/>
                        </a:rPr>
                        <a:t>Tỉ</a:t>
                      </a:r>
                      <a:r>
                        <a:rPr lang="en-US" sz="2400" b="1" i="0" u="none" strike="noStrike" dirty="0">
                          <a:effectLst/>
                          <a:highlight>
                            <a:srgbClr val="FFFF00"/>
                          </a:highlight>
                          <a:latin typeface="#9Slide07 IcielBaliho Script" pitchFamily="2" charset="0"/>
                          <a:ea typeface="Tahoma" panose="020B0604030504040204" pitchFamily="34" charset="0"/>
                          <a:cs typeface="Times New Roman" panose="02020603050405020304" pitchFamily="18" charset="0"/>
                        </a:rPr>
                        <a:t> </a:t>
                      </a:r>
                      <a:r>
                        <a:rPr lang="en-US" sz="2400" b="1" i="0" u="none" strike="noStrike" dirty="0" err="1">
                          <a:effectLst/>
                          <a:highlight>
                            <a:srgbClr val="FFFF00"/>
                          </a:highlight>
                          <a:latin typeface="#9Slide07 IcielBaliho Script" pitchFamily="2" charset="0"/>
                          <a:ea typeface="Tahoma" panose="020B0604030504040204" pitchFamily="34" charset="0"/>
                          <a:cs typeface="Times New Roman" panose="02020603050405020304" pitchFamily="18" charset="0"/>
                        </a:rPr>
                        <a:t>trọng</a:t>
                      </a:r>
                      <a:r>
                        <a:rPr lang="en-US" sz="2400" b="1" i="0" u="none" strike="noStrike" dirty="0">
                          <a:effectLst/>
                          <a:highlight>
                            <a:srgbClr val="FFFF00"/>
                          </a:highlight>
                          <a:latin typeface="#9Slide07 IcielBaliho Script" pitchFamily="2" charset="0"/>
                          <a:ea typeface="Tahoma" panose="020B0604030504040204" pitchFamily="34" charset="0"/>
                          <a:cs typeface="Times New Roman" panose="02020603050405020304" pitchFamily="18" charset="0"/>
                        </a:rPr>
                        <a:t> </a:t>
                      </a:r>
                      <a:r>
                        <a:rPr lang="vi-VN" sz="2400" b="1" i="0" u="none" strike="noStrike" dirty="0">
                          <a:effectLst/>
                          <a:highlight>
                            <a:srgbClr val="FFFF00"/>
                          </a:highlight>
                          <a:latin typeface="#9Slide07 IcielBaliho Script" pitchFamily="2" charset="0"/>
                          <a:ea typeface="Tahoma" panose="020B0604030504040204" pitchFamily="34" charset="0"/>
                          <a:cs typeface="Times New Roman" panose="02020603050405020304" pitchFamily="18" charset="0"/>
                        </a:rPr>
                        <a:t>dân số (%)</a:t>
                      </a:r>
                      <a:endParaRPr lang="vi-VN" sz="3100" b="0" i="0" u="none" strike="noStrike" dirty="0">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5358434"/>
                  </a:ext>
                </a:extLst>
              </a:tr>
              <a:tr h="523902">
                <a:tc>
                  <a:txBody>
                    <a:bodyPr/>
                    <a:lstStyle/>
                    <a:p>
                      <a:pPr marL="0" marR="0" indent="0" algn="ctr" fontAlgn="t">
                        <a:lnSpc>
                          <a:spcPct val="120000"/>
                        </a:lnSpc>
                        <a:spcBef>
                          <a:spcPts val="0"/>
                        </a:spcBef>
                        <a:spcAft>
                          <a:spcPts val="0"/>
                        </a:spcAft>
                      </a:pPr>
                      <a:r>
                        <a:rPr lang="it-IT" sz="2400" b="0" i="0" u="none" strike="noStrike">
                          <a:effectLst/>
                          <a:latin typeface="#9Slide07 IcielBaliho Script" pitchFamily="2" charset="0"/>
                          <a:ea typeface="Tahoma" panose="020B0604030504040204" pitchFamily="34" charset="0"/>
                          <a:cs typeface="Times New Roman" panose="02020603050405020304" pitchFamily="18" charset="0"/>
                        </a:rPr>
                        <a:t>Châu Á</a:t>
                      </a:r>
                      <a:endParaRPr lang="it-IT" sz="3100" b="0" i="0" u="none" strike="noStrike">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fontAlgn="t">
                        <a:lnSpc>
                          <a:spcPct val="120000"/>
                        </a:lnSpc>
                        <a:spcBef>
                          <a:spcPts val="0"/>
                        </a:spcBef>
                        <a:spcAft>
                          <a:spcPts val="0"/>
                        </a:spcAft>
                      </a:pPr>
                      <a:r>
                        <a:rPr lang="it-IT" sz="2800" b="0" i="0" u="none" strike="noStrike" dirty="0">
                          <a:solidFill>
                            <a:srgbClr val="C00000"/>
                          </a:solidFill>
                          <a:effectLst/>
                          <a:latin typeface="#9Slide07 IcielBaliho Script" pitchFamily="2" charset="0"/>
                          <a:ea typeface="Tahoma" panose="020B0604030504040204" pitchFamily="34" charset="0"/>
                          <a:cs typeface="Times New Roman" panose="02020603050405020304" pitchFamily="18" charset="0"/>
                        </a:rPr>
                        <a:t>4 496,0</a:t>
                      </a:r>
                      <a:endParaRPr lang="it-IT" sz="3200" b="0" i="0" u="none" strike="noStrike" dirty="0">
                        <a:solidFill>
                          <a:srgbClr val="C00000"/>
                        </a:solidFill>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fontAlgn="t">
                        <a:lnSpc>
                          <a:spcPct val="120000"/>
                        </a:lnSpc>
                        <a:spcBef>
                          <a:spcPts val="0"/>
                        </a:spcBef>
                        <a:spcAft>
                          <a:spcPts val="0"/>
                        </a:spcAft>
                      </a:pPr>
                      <a:r>
                        <a:rPr lang="it-IT" sz="2800" b="0" i="0" u="none" strike="noStrike" dirty="0">
                          <a:effectLst/>
                          <a:latin typeface="#9Slide07 IcielBaliho Script" pitchFamily="2" charset="0"/>
                          <a:ea typeface="Tahoma" panose="020B0604030504040204" pitchFamily="34" charset="0"/>
                          <a:cs typeface="Times New Roman" panose="02020603050405020304" pitchFamily="18" charset="0"/>
                        </a:rPr>
                        <a:t>100,0</a:t>
                      </a:r>
                      <a:endParaRPr lang="it-IT" sz="3200" b="0" i="0" u="none" strike="noStrike" dirty="0">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2544063"/>
                  </a:ext>
                </a:extLst>
              </a:tr>
              <a:tr h="523902">
                <a:tc>
                  <a:txBody>
                    <a:bodyPr/>
                    <a:lstStyle/>
                    <a:p>
                      <a:pPr marL="0" marR="0" indent="0" algn="ctr" fontAlgn="t">
                        <a:lnSpc>
                          <a:spcPct val="120000"/>
                        </a:lnSpc>
                        <a:spcBef>
                          <a:spcPts val="0"/>
                        </a:spcBef>
                        <a:spcAft>
                          <a:spcPts val="0"/>
                        </a:spcAft>
                      </a:pPr>
                      <a:r>
                        <a:rPr lang="it-IT" sz="2400" b="0" i="0" u="none" strike="noStrike" dirty="0">
                          <a:effectLst/>
                          <a:latin typeface="#9Slide07 IcielBaliho Script" pitchFamily="2" charset="0"/>
                          <a:ea typeface="Tahoma" panose="020B0604030504040204" pitchFamily="34" charset="0"/>
                          <a:cs typeface="Times New Roman" panose="02020603050405020304" pitchFamily="18" charset="0"/>
                        </a:rPr>
                        <a:t>Đông Á</a:t>
                      </a:r>
                      <a:endParaRPr lang="it-IT" sz="3100" b="0" i="0" u="none" strike="noStrike" dirty="0">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fontAlgn="t">
                        <a:lnSpc>
                          <a:spcPct val="120000"/>
                        </a:lnSpc>
                        <a:spcBef>
                          <a:spcPts val="0"/>
                        </a:spcBef>
                        <a:spcAft>
                          <a:spcPts val="0"/>
                        </a:spcAft>
                      </a:pPr>
                      <a:r>
                        <a:rPr lang="en-US" sz="2800" b="0" i="0" u="none" strike="noStrike" dirty="0">
                          <a:solidFill>
                            <a:srgbClr val="C00000"/>
                          </a:solidFill>
                          <a:effectLst/>
                          <a:latin typeface="#9Slide07 IcielBaliho Script" pitchFamily="2" charset="0"/>
                          <a:ea typeface="Tahoma" panose="020B0604030504040204" pitchFamily="34" charset="0"/>
                          <a:cs typeface="Times New Roman" panose="02020603050405020304" pitchFamily="18" charset="0"/>
                        </a:rPr>
                        <a:t>1 609,0</a:t>
                      </a:r>
                      <a:endParaRPr lang="en-US" sz="3200" b="0" i="0" u="none" strike="noStrike" dirty="0">
                        <a:solidFill>
                          <a:srgbClr val="C00000"/>
                        </a:solidFill>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fontAlgn="t">
                        <a:lnSpc>
                          <a:spcPct val="120000"/>
                        </a:lnSpc>
                        <a:spcBef>
                          <a:spcPts val="0"/>
                        </a:spcBef>
                        <a:spcAft>
                          <a:spcPts val="0"/>
                        </a:spcAft>
                      </a:pPr>
                      <a:endParaRPr lang="it-IT" sz="3100" b="0" i="0" u="none" strike="noStrike" dirty="0">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29361964"/>
                  </a:ext>
                </a:extLst>
              </a:tr>
              <a:tr h="523902">
                <a:tc>
                  <a:txBody>
                    <a:bodyPr/>
                    <a:lstStyle/>
                    <a:p>
                      <a:pPr marL="0" marR="0" indent="0" algn="ctr" fontAlgn="t">
                        <a:lnSpc>
                          <a:spcPct val="120000"/>
                        </a:lnSpc>
                        <a:spcBef>
                          <a:spcPts val="0"/>
                        </a:spcBef>
                        <a:spcAft>
                          <a:spcPts val="0"/>
                        </a:spcAft>
                      </a:pPr>
                      <a:r>
                        <a:rPr lang="it-IT" sz="2400" b="0" i="0" u="none" strike="noStrike">
                          <a:effectLst/>
                          <a:latin typeface="#9Slide07 IcielBaliho Script" pitchFamily="2" charset="0"/>
                          <a:ea typeface="Tahoma" panose="020B0604030504040204" pitchFamily="34" charset="0"/>
                          <a:cs typeface="Times New Roman" panose="02020603050405020304" pitchFamily="18" charset="0"/>
                        </a:rPr>
                        <a:t>Đông Nam Á</a:t>
                      </a:r>
                      <a:endParaRPr lang="it-IT" sz="3100" b="0" i="0" u="none" strike="noStrike">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fontAlgn="t">
                        <a:lnSpc>
                          <a:spcPct val="120000"/>
                        </a:lnSpc>
                        <a:spcBef>
                          <a:spcPts val="0"/>
                        </a:spcBef>
                        <a:spcAft>
                          <a:spcPts val="0"/>
                        </a:spcAft>
                      </a:pPr>
                      <a:r>
                        <a:rPr lang="it-IT" sz="2800" b="0" i="0" u="none" strike="noStrike">
                          <a:solidFill>
                            <a:srgbClr val="C00000"/>
                          </a:solidFill>
                          <a:effectLst/>
                          <a:latin typeface="#9Slide07 IcielBaliho Script" pitchFamily="2" charset="0"/>
                          <a:ea typeface="Tahoma" panose="020B0604030504040204" pitchFamily="34" charset="0"/>
                          <a:cs typeface="Times New Roman" panose="02020603050405020304" pitchFamily="18" charset="0"/>
                        </a:rPr>
                        <a:t>649,9</a:t>
                      </a:r>
                      <a:endParaRPr lang="it-IT" sz="3200" b="0" i="0" u="none" strike="noStrike">
                        <a:solidFill>
                          <a:srgbClr val="C00000"/>
                        </a:solidFill>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fontAlgn="t">
                        <a:lnSpc>
                          <a:spcPct val="120000"/>
                        </a:lnSpc>
                        <a:spcBef>
                          <a:spcPts val="0"/>
                        </a:spcBef>
                        <a:spcAft>
                          <a:spcPts val="0"/>
                        </a:spcAft>
                      </a:pPr>
                      <a:endParaRPr lang="it-IT" sz="3100" b="0" i="0" u="none" strike="noStrike" dirty="0">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82807932"/>
                  </a:ext>
                </a:extLst>
              </a:tr>
              <a:tr h="523902">
                <a:tc>
                  <a:txBody>
                    <a:bodyPr/>
                    <a:lstStyle/>
                    <a:p>
                      <a:pPr marL="0" marR="0" indent="0" algn="ctr" fontAlgn="t">
                        <a:lnSpc>
                          <a:spcPct val="120000"/>
                        </a:lnSpc>
                        <a:spcBef>
                          <a:spcPts val="0"/>
                        </a:spcBef>
                        <a:spcAft>
                          <a:spcPts val="0"/>
                        </a:spcAft>
                      </a:pPr>
                      <a:r>
                        <a:rPr lang="it-IT" sz="2400" b="0" i="0" u="none" strike="noStrike">
                          <a:effectLst/>
                          <a:latin typeface="#9Slide07 IcielBaliho Script" pitchFamily="2" charset="0"/>
                          <a:ea typeface="Tahoma" panose="020B0604030504040204" pitchFamily="34" charset="0"/>
                          <a:cs typeface="Times New Roman" panose="02020603050405020304" pitchFamily="18" charset="0"/>
                        </a:rPr>
                        <a:t>Tây  Á</a:t>
                      </a:r>
                      <a:endParaRPr lang="it-IT" sz="3100" b="0" i="0" u="none" strike="noStrike">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fontAlgn="t">
                        <a:lnSpc>
                          <a:spcPct val="120000"/>
                        </a:lnSpc>
                        <a:spcBef>
                          <a:spcPts val="0"/>
                        </a:spcBef>
                        <a:spcAft>
                          <a:spcPts val="0"/>
                        </a:spcAft>
                      </a:pPr>
                      <a:r>
                        <a:rPr lang="it-IT" sz="2800" b="0" i="0" u="none" strike="noStrike" dirty="0">
                          <a:solidFill>
                            <a:srgbClr val="C00000"/>
                          </a:solidFill>
                          <a:effectLst/>
                          <a:latin typeface="#9Slide07 IcielBaliho Script" pitchFamily="2" charset="0"/>
                          <a:ea typeface="Tahoma" panose="020B0604030504040204" pitchFamily="34" charset="0"/>
                          <a:cs typeface="Times New Roman" panose="02020603050405020304" pitchFamily="18" charset="0"/>
                        </a:rPr>
                        <a:t>263,0</a:t>
                      </a:r>
                      <a:endParaRPr lang="it-IT" sz="3200" b="0" i="0" u="none" strike="noStrike" dirty="0">
                        <a:solidFill>
                          <a:srgbClr val="C00000"/>
                        </a:solidFill>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fontAlgn="t">
                        <a:lnSpc>
                          <a:spcPct val="120000"/>
                        </a:lnSpc>
                        <a:spcBef>
                          <a:spcPts val="0"/>
                        </a:spcBef>
                        <a:spcAft>
                          <a:spcPts val="0"/>
                        </a:spcAft>
                      </a:pPr>
                      <a:endParaRPr lang="it-IT" sz="3100" b="0" i="0" u="none" strike="noStrike" dirty="0">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36472297"/>
                  </a:ext>
                </a:extLst>
              </a:tr>
              <a:tr h="523902">
                <a:tc>
                  <a:txBody>
                    <a:bodyPr/>
                    <a:lstStyle/>
                    <a:p>
                      <a:pPr marL="0" marR="0" indent="0" algn="ctr" fontAlgn="t">
                        <a:lnSpc>
                          <a:spcPct val="120000"/>
                        </a:lnSpc>
                        <a:spcBef>
                          <a:spcPts val="0"/>
                        </a:spcBef>
                        <a:spcAft>
                          <a:spcPts val="0"/>
                        </a:spcAft>
                      </a:pPr>
                      <a:r>
                        <a:rPr lang="it-IT" sz="2400" b="0" i="0" u="none" strike="noStrike">
                          <a:effectLst/>
                          <a:latin typeface="#9Slide07 IcielBaliho Script" pitchFamily="2" charset="0"/>
                          <a:ea typeface="Tahoma" panose="020B0604030504040204" pitchFamily="34" charset="0"/>
                          <a:cs typeface="Times New Roman" panose="02020603050405020304" pitchFamily="18" charset="0"/>
                        </a:rPr>
                        <a:t>Trung Á</a:t>
                      </a:r>
                      <a:endParaRPr lang="it-IT" sz="3100" b="0" i="0" u="none" strike="noStrike">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fontAlgn="t">
                        <a:lnSpc>
                          <a:spcPct val="120000"/>
                        </a:lnSpc>
                        <a:spcBef>
                          <a:spcPts val="0"/>
                        </a:spcBef>
                        <a:spcAft>
                          <a:spcPts val="0"/>
                        </a:spcAft>
                      </a:pPr>
                      <a:r>
                        <a:rPr lang="it-IT" sz="2800" b="0" i="0" u="none" strike="noStrike" dirty="0">
                          <a:solidFill>
                            <a:srgbClr val="C00000"/>
                          </a:solidFill>
                          <a:effectLst/>
                          <a:latin typeface="#9Slide07 IcielBaliho Script" pitchFamily="2" charset="0"/>
                          <a:ea typeface="Tahoma" panose="020B0604030504040204" pitchFamily="34" charset="0"/>
                          <a:cs typeface="Times New Roman" panose="02020603050405020304" pitchFamily="18" charset="0"/>
                        </a:rPr>
                        <a:t>66,3</a:t>
                      </a:r>
                      <a:endParaRPr lang="it-IT" sz="3200" b="0" i="0" u="none" strike="noStrike" dirty="0">
                        <a:solidFill>
                          <a:srgbClr val="C00000"/>
                        </a:solidFill>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fontAlgn="t">
                        <a:lnSpc>
                          <a:spcPct val="120000"/>
                        </a:lnSpc>
                        <a:spcBef>
                          <a:spcPts val="0"/>
                        </a:spcBef>
                        <a:spcAft>
                          <a:spcPts val="0"/>
                        </a:spcAft>
                      </a:pPr>
                      <a:endParaRPr lang="it-IT" sz="3100" b="0" i="0" u="none" strike="noStrike" dirty="0">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49502793"/>
                  </a:ext>
                </a:extLst>
              </a:tr>
              <a:tr h="523902">
                <a:tc>
                  <a:txBody>
                    <a:bodyPr/>
                    <a:lstStyle/>
                    <a:p>
                      <a:pPr marL="0" marR="0" indent="0" algn="ctr" fontAlgn="t">
                        <a:lnSpc>
                          <a:spcPct val="120000"/>
                        </a:lnSpc>
                        <a:spcBef>
                          <a:spcPts val="0"/>
                        </a:spcBef>
                        <a:spcAft>
                          <a:spcPts val="0"/>
                        </a:spcAft>
                      </a:pPr>
                      <a:r>
                        <a:rPr lang="it-IT" sz="2400" b="0" i="0" u="none" strike="noStrike">
                          <a:effectLst/>
                          <a:latin typeface="#9Slide07 IcielBaliho Script" pitchFamily="2" charset="0"/>
                          <a:ea typeface="Tahoma" panose="020B0604030504040204" pitchFamily="34" charset="0"/>
                          <a:cs typeface="Times New Roman" panose="02020603050405020304" pitchFamily="18" charset="0"/>
                        </a:rPr>
                        <a:t>Nam Á</a:t>
                      </a:r>
                      <a:endParaRPr lang="it-IT" sz="3100" b="0" i="0" u="none" strike="noStrike">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fontAlgn="t">
                        <a:lnSpc>
                          <a:spcPct val="120000"/>
                        </a:lnSpc>
                        <a:spcBef>
                          <a:spcPts val="0"/>
                        </a:spcBef>
                        <a:spcAft>
                          <a:spcPts val="0"/>
                        </a:spcAft>
                      </a:pPr>
                      <a:r>
                        <a:rPr lang="it-IT" sz="2800" b="0" i="0" u="none" strike="noStrike" dirty="0">
                          <a:solidFill>
                            <a:srgbClr val="C00000"/>
                          </a:solidFill>
                          <a:effectLst/>
                          <a:latin typeface="#9Slide07 IcielBaliho Script" pitchFamily="2" charset="0"/>
                          <a:ea typeface="Tahoma" panose="020B0604030504040204" pitchFamily="34" charset="0"/>
                          <a:cs typeface="Times New Roman" panose="02020603050405020304" pitchFamily="18" charset="0"/>
                        </a:rPr>
                        <a:t>1 907,8</a:t>
                      </a:r>
                      <a:endParaRPr lang="it-IT" sz="3200" b="0" i="0" u="none" strike="noStrike" dirty="0">
                        <a:solidFill>
                          <a:srgbClr val="C00000"/>
                        </a:solidFill>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fontAlgn="t">
                        <a:lnSpc>
                          <a:spcPct val="120000"/>
                        </a:lnSpc>
                        <a:spcBef>
                          <a:spcPts val="0"/>
                        </a:spcBef>
                        <a:spcAft>
                          <a:spcPts val="0"/>
                        </a:spcAft>
                      </a:pPr>
                      <a:endParaRPr lang="it-IT" sz="3100" b="0" i="0" u="none" strike="noStrike" dirty="0">
                        <a:effectLst/>
                        <a:latin typeface="#9Slide07 IcielBaliho Script" pitchFamily="2" charset="0"/>
                      </a:endParaRPr>
                    </a:p>
                  </a:txBody>
                  <a:tcPr marL="118918" marR="118918" marT="1651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06831636"/>
                  </a:ext>
                </a:extLst>
              </a:tr>
            </a:tbl>
          </a:graphicData>
        </a:graphic>
      </p:graphicFrame>
      <p:pic>
        <p:nvPicPr>
          <p:cNvPr id="5" name="2 Minute Timer (Nho)">
            <a:hlinkClick r:id="" action="ppaction://media"/>
            <a:extLst>
              <a:ext uri="{FF2B5EF4-FFF2-40B4-BE49-F238E27FC236}">
                <a16:creationId xmlns:a16="http://schemas.microsoft.com/office/drawing/2014/main" xmlns="" id="{B3AA4DDD-66B7-4D30-853B-B861ADF56E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4507" y="422281"/>
            <a:ext cx="1654175" cy="929747"/>
          </a:xfrm>
          <a:prstGeom prst="rect">
            <a:avLst/>
          </a:prstGeom>
        </p:spPr>
      </p:pic>
      <p:sp>
        <p:nvSpPr>
          <p:cNvPr id="10" name="Frame 9">
            <a:extLst>
              <a:ext uri="{FF2B5EF4-FFF2-40B4-BE49-F238E27FC236}">
                <a16:creationId xmlns:a16="http://schemas.microsoft.com/office/drawing/2014/main" xmlns="" id="{08CD484F-BFB5-4DB5-8CAA-4B64534C7AEC}"/>
              </a:ext>
            </a:extLst>
          </p:cNvPr>
          <p:cNvSpPr/>
          <p:nvPr/>
        </p:nvSpPr>
        <p:spPr>
          <a:xfrm>
            <a:off x="0" y="-492"/>
            <a:ext cx="12192000" cy="6858000"/>
          </a:xfrm>
          <a:prstGeom prst="frame">
            <a:avLst>
              <a:gd name="adj1" fmla="val 36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2" descr="Download To Light Work Ideas Together Start Teamwork Clipart PNG Free |  FreePngClipart">
            <a:extLst>
              <a:ext uri="{FF2B5EF4-FFF2-40B4-BE49-F238E27FC236}">
                <a16:creationId xmlns:a16="http://schemas.microsoft.com/office/drawing/2014/main" xmlns="" id="{1BF19859-05C3-487A-94B9-3D7FFB7297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4178" y="355239"/>
            <a:ext cx="1590675" cy="11158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1CC8D072-A78B-4F97-9E51-452E2DF3B175}"/>
              </a:ext>
            </a:extLst>
          </p:cNvPr>
          <p:cNvSpPr txBox="1"/>
          <p:nvPr/>
        </p:nvSpPr>
        <p:spPr>
          <a:xfrm>
            <a:off x="7109460" y="5942907"/>
            <a:ext cx="4675393" cy="535531"/>
          </a:xfrm>
          <a:prstGeom prst="rect">
            <a:avLst/>
          </a:prstGeom>
          <a:noFill/>
        </p:spPr>
        <p:txBody>
          <a:bodyPr wrap="square">
            <a:spAutoFit/>
          </a:bodyPr>
          <a:lstStyle/>
          <a:p>
            <a:pPr marL="0" marR="0" indent="-57150" algn="ctr">
              <a:lnSpc>
                <a:spcPct val="120000"/>
              </a:lnSpc>
              <a:spcBef>
                <a:spcPts val="0"/>
              </a:spcBef>
              <a:spcAft>
                <a:spcPts val="0"/>
              </a:spcAft>
            </a:pPr>
            <a:r>
              <a:rPr lang="en-US" sz="1200" b="1" dirty="0" err="1">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Tính</a:t>
            </a:r>
            <a:r>
              <a:rPr lang="en-US" sz="1200" b="1" dirty="0">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1200" b="1" dirty="0" err="1">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nhanh</a:t>
            </a:r>
            <a:r>
              <a:rPr lang="en-US" sz="1200" b="1" dirty="0">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1200" b="1" dirty="0" err="1">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tỉ</a:t>
            </a:r>
            <a:r>
              <a:rPr lang="en-US" sz="1200" b="1" dirty="0">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1200" b="1" dirty="0" err="1">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trọng</a:t>
            </a:r>
            <a:r>
              <a:rPr lang="en-US" sz="1200" b="1" dirty="0">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1200" b="1" dirty="0" err="1">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dân</a:t>
            </a:r>
            <a:r>
              <a:rPr lang="en-US" sz="1200" b="1" dirty="0">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1200" b="1" dirty="0" err="1">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số</a:t>
            </a:r>
            <a:r>
              <a:rPr lang="en-US" sz="1200" b="1" dirty="0">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1200" b="1" dirty="0" err="1">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các</a:t>
            </a:r>
            <a:r>
              <a:rPr lang="en-US" sz="1200" b="1" dirty="0">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1200" b="1" dirty="0" err="1">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khu</a:t>
            </a:r>
            <a:r>
              <a:rPr lang="en-US" sz="1200" b="1" dirty="0">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1200" b="1" dirty="0" err="1">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vực</a:t>
            </a:r>
            <a:r>
              <a:rPr lang="en-US" sz="1200" b="1" dirty="0">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 ở </a:t>
            </a:r>
            <a:r>
              <a:rPr lang="en-US" sz="1200" b="1" dirty="0" err="1">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châu</a:t>
            </a:r>
            <a:r>
              <a:rPr lang="en-US" sz="1200" b="1" dirty="0">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 Á 2018 </a:t>
            </a:r>
            <a:r>
              <a:rPr lang="en-US" sz="1200" b="1" dirty="0" err="1">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và</a:t>
            </a:r>
            <a:r>
              <a:rPr lang="en-US" sz="1200" b="1" dirty="0">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1200" b="1" dirty="0" err="1">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kết</a:t>
            </a:r>
            <a:r>
              <a:rPr lang="en-US" sz="1200" b="1" dirty="0">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1200" b="1" dirty="0" err="1">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luận</a:t>
            </a:r>
            <a:r>
              <a:rPr lang="en-US" sz="1200" b="1" dirty="0">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1200" b="1" dirty="0" err="1">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về</a:t>
            </a:r>
            <a:r>
              <a:rPr lang="en-US" sz="1200" b="1" dirty="0">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 DS </a:t>
            </a:r>
            <a:r>
              <a:rPr lang="en-US" sz="1200" b="1" err="1">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khu</a:t>
            </a:r>
            <a:r>
              <a:rPr lang="en-US" sz="1200" b="1">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 </a:t>
            </a:r>
            <a:r>
              <a:rPr lang="en-US" sz="1200" b="1" smtClean="0">
                <a:solidFill>
                  <a:srgbClr val="FF0000"/>
                </a:solidFill>
                <a:effectLst/>
                <a:latin typeface="#9Slide07 IcielBaliho Script" pitchFamily="2" charset="0"/>
                <a:ea typeface="Times New Roman" panose="02020603050405020304" pitchFamily="18" charset="0"/>
                <a:cs typeface="Times New Roman" panose="02020603050405020304" pitchFamily="18" charset="0"/>
              </a:rPr>
              <a:t>vực ? </a:t>
            </a:r>
            <a:endParaRPr lang="en-US" sz="1200" b="1" dirty="0">
              <a:solidFill>
                <a:srgbClr val="FF0000"/>
              </a:solidFill>
              <a:effectLst/>
              <a:latin typeface="#9Slide07 IcielBaliho Script" pitchFamily="2" charset="0"/>
              <a:ea typeface="Tahoma" panose="020B060403050404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xmlns="" id="{7E13B04C-87A4-4217-A1D5-BF60F3F29DBB}"/>
              </a:ext>
            </a:extLst>
          </p:cNvPr>
          <p:cNvGraphicFramePr>
            <a:graphicFrameLocks noGrp="1"/>
          </p:cNvGraphicFramePr>
          <p:nvPr>
            <p:extLst>
              <p:ext uri="{D42A27DB-BD31-4B8C-83A1-F6EECF244321}">
                <p14:modId xmlns:p14="http://schemas.microsoft.com/office/powerpoint/2010/main" val="975799184"/>
              </p:ext>
            </p:extLst>
          </p:nvPr>
        </p:nvGraphicFramePr>
        <p:xfrm>
          <a:off x="7230704" y="1695015"/>
          <a:ext cx="4439807" cy="4286012"/>
        </p:xfrm>
        <a:graphic>
          <a:graphicData uri="http://schemas.openxmlformats.org/drawingml/2006/table">
            <a:tbl>
              <a:tblPr firstRow="1" firstCol="1" bandRow="1">
                <a:tableStyleId>{5C22544A-7EE6-4342-B048-85BDC9FD1C3A}</a:tableStyleId>
              </a:tblPr>
              <a:tblGrid>
                <a:gridCol w="2129429">
                  <a:extLst>
                    <a:ext uri="{9D8B030D-6E8A-4147-A177-3AD203B41FA5}">
                      <a16:colId xmlns:a16="http://schemas.microsoft.com/office/drawing/2014/main" xmlns="" val="2067550053"/>
                    </a:ext>
                  </a:extLst>
                </a:gridCol>
                <a:gridCol w="2310378">
                  <a:extLst>
                    <a:ext uri="{9D8B030D-6E8A-4147-A177-3AD203B41FA5}">
                      <a16:colId xmlns:a16="http://schemas.microsoft.com/office/drawing/2014/main" xmlns="" val="3145492508"/>
                    </a:ext>
                  </a:extLst>
                </a:gridCol>
              </a:tblGrid>
              <a:tr h="802069">
                <a:tc>
                  <a:txBody>
                    <a:bodyPr/>
                    <a:lstStyle/>
                    <a:p>
                      <a:pPr marL="0" marR="0" indent="0" algn="ctr">
                        <a:lnSpc>
                          <a:spcPct val="120000"/>
                        </a:lnSpc>
                        <a:spcBef>
                          <a:spcPts val="0"/>
                        </a:spcBef>
                        <a:spcAft>
                          <a:spcPts val="0"/>
                        </a:spcAft>
                      </a:pPr>
                      <a:r>
                        <a:rPr lang="it-IT" sz="2400">
                          <a:solidFill>
                            <a:schemeClr val="tx1"/>
                          </a:solidFill>
                          <a:effectLst/>
                          <a:highlight>
                            <a:srgbClr val="FFFF00"/>
                          </a:highlight>
                          <a:latin typeface="#9Slide07 IcielBaliho Script" pitchFamily="2" charset="0"/>
                        </a:rPr>
                        <a:t>Châu lục</a:t>
                      </a:r>
                      <a:endParaRPr lang="en-US" sz="2000">
                        <a:solidFill>
                          <a:schemeClr val="tx1"/>
                        </a:solidFill>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20000"/>
                        </a:lnSpc>
                        <a:spcBef>
                          <a:spcPts val="0"/>
                        </a:spcBef>
                        <a:spcAft>
                          <a:spcPts val="0"/>
                        </a:spcAft>
                      </a:pPr>
                      <a:r>
                        <a:rPr lang="it-IT" sz="2400">
                          <a:solidFill>
                            <a:schemeClr val="tx1"/>
                          </a:solidFill>
                          <a:effectLst/>
                          <a:highlight>
                            <a:srgbClr val="FFFF00"/>
                          </a:highlight>
                          <a:latin typeface="#9Slide07 IcielBaliho Script" pitchFamily="2" charset="0"/>
                        </a:rPr>
                        <a:t>Dân số (triệu người)</a:t>
                      </a:r>
                      <a:endParaRPr lang="en-US" sz="2000">
                        <a:solidFill>
                          <a:schemeClr val="tx1"/>
                        </a:solidFill>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79281206"/>
                  </a:ext>
                </a:extLst>
              </a:tr>
              <a:tr h="632591">
                <a:tc>
                  <a:txBody>
                    <a:bodyPr/>
                    <a:lstStyle/>
                    <a:p>
                      <a:pPr marL="0" marR="0" indent="0" algn="ctr">
                        <a:lnSpc>
                          <a:spcPct val="120000"/>
                        </a:lnSpc>
                        <a:spcBef>
                          <a:spcPts val="0"/>
                        </a:spcBef>
                        <a:spcAft>
                          <a:spcPts val="0"/>
                        </a:spcAft>
                      </a:pPr>
                      <a:r>
                        <a:rPr lang="it-IT" sz="2400">
                          <a:solidFill>
                            <a:schemeClr val="tx1"/>
                          </a:solidFill>
                          <a:effectLst/>
                          <a:latin typeface="#9Slide07 IcielBaliho Script" pitchFamily="2" charset="0"/>
                        </a:rPr>
                        <a:t>Châu Á</a:t>
                      </a:r>
                      <a:endParaRPr lang="en-US" sz="2000">
                        <a:solidFill>
                          <a:schemeClr val="tx1"/>
                        </a:solidFill>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20000"/>
                        </a:lnSpc>
                        <a:spcBef>
                          <a:spcPts val="0"/>
                        </a:spcBef>
                        <a:spcAft>
                          <a:spcPts val="0"/>
                        </a:spcAft>
                      </a:pPr>
                      <a:r>
                        <a:rPr lang="it-IT" sz="3200" dirty="0">
                          <a:solidFill>
                            <a:srgbClr val="C00000"/>
                          </a:solidFill>
                          <a:effectLst/>
                          <a:latin typeface="#9Slide07 IcielBaliho Script" pitchFamily="2" charset="0"/>
                        </a:rPr>
                        <a:t>4 496,0</a:t>
                      </a:r>
                      <a:endParaRPr lang="en-US" sz="2800" dirty="0">
                        <a:solidFill>
                          <a:srgbClr val="C00000"/>
                        </a:solidFill>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0504193"/>
                  </a:ext>
                </a:extLst>
              </a:tr>
              <a:tr h="632591">
                <a:tc>
                  <a:txBody>
                    <a:bodyPr/>
                    <a:lstStyle/>
                    <a:p>
                      <a:pPr marL="0" marR="0" indent="0" algn="ctr">
                        <a:lnSpc>
                          <a:spcPct val="120000"/>
                        </a:lnSpc>
                        <a:spcBef>
                          <a:spcPts val="0"/>
                        </a:spcBef>
                        <a:spcAft>
                          <a:spcPts val="0"/>
                        </a:spcAft>
                      </a:pPr>
                      <a:r>
                        <a:rPr lang="it-IT" sz="2400">
                          <a:solidFill>
                            <a:schemeClr val="tx1"/>
                          </a:solidFill>
                          <a:effectLst/>
                          <a:latin typeface="#9Slide07 IcielBaliho Script" pitchFamily="2" charset="0"/>
                        </a:rPr>
                        <a:t>Châu Âu</a:t>
                      </a:r>
                      <a:endParaRPr lang="en-US" sz="2000">
                        <a:solidFill>
                          <a:schemeClr val="tx1"/>
                        </a:solidFill>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20000"/>
                        </a:lnSpc>
                        <a:spcBef>
                          <a:spcPts val="0"/>
                        </a:spcBef>
                        <a:spcAft>
                          <a:spcPts val="0"/>
                        </a:spcAft>
                      </a:pPr>
                      <a:r>
                        <a:rPr lang="it-IT" sz="3200" dirty="0">
                          <a:solidFill>
                            <a:srgbClr val="C00000"/>
                          </a:solidFill>
                          <a:effectLst/>
                          <a:latin typeface="#9Slide07 IcielBaliho Script" pitchFamily="2" charset="0"/>
                        </a:rPr>
                        <a:t>740,0</a:t>
                      </a:r>
                      <a:endParaRPr lang="en-US" sz="2800" dirty="0">
                        <a:solidFill>
                          <a:srgbClr val="C00000"/>
                        </a:solidFill>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71519215"/>
                  </a:ext>
                </a:extLst>
              </a:tr>
              <a:tr h="632591">
                <a:tc>
                  <a:txBody>
                    <a:bodyPr/>
                    <a:lstStyle/>
                    <a:p>
                      <a:pPr marL="0" marR="0" indent="0" algn="ctr">
                        <a:lnSpc>
                          <a:spcPct val="120000"/>
                        </a:lnSpc>
                        <a:spcBef>
                          <a:spcPts val="0"/>
                        </a:spcBef>
                        <a:spcAft>
                          <a:spcPts val="0"/>
                        </a:spcAft>
                      </a:pPr>
                      <a:r>
                        <a:rPr lang="it-IT" sz="2400">
                          <a:solidFill>
                            <a:schemeClr val="tx1"/>
                          </a:solidFill>
                          <a:effectLst/>
                          <a:latin typeface="#9Slide07 IcielBaliho Script" pitchFamily="2" charset="0"/>
                        </a:rPr>
                        <a:t>Châu Phi</a:t>
                      </a:r>
                      <a:endParaRPr lang="en-US" sz="2000">
                        <a:solidFill>
                          <a:schemeClr val="tx1"/>
                        </a:solidFill>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20000"/>
                        </a:lnSpc>
                        <a:spcBef>
                          <a:spcPts val="0"/>
                        </a:spcBef>
                        <a:spcAft>
                          <a:spcPts val="0"/>
                        </a:spcAft>
                      </a:pPr>
                      <a:r>
                        <a:rPr lang="it-IT" sz="3200" dirty="0">
                          <a:solidFill>
                            <a:srgbClr val="C00000"/>
                          </a:solidFill>
                          <a:effectLst/>
                          <a:latin typeface="#9Slide07 IcielBaliho Script" pitchFamily="2" charset="0"/>
                        </a:rPr>
                        <a:t>1 246,6</a:t>
                      </a:r>
                      <a:endParaRPr lang="en-US" sz="2800" dirty="0">
                        <a:solidFill>
                          <a:srgbClr val="C00000"/>
                        </a:solidFill>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676776401"/>
                  </a:ext>
                </a:extLst>
              </a:tr>
              <a:tr h="632591">
                <a:tc>
                  <a:txBody>
                    <a:bodyPr/>
                    <a:lstStyle/>
                    <a:p>
                      <a:pPr marL="0" marR="0" indent="0" algn="ctr">
                        <a:lnSpc>
                          <a:spcPct val="120000"/>
                        </a:lnSpc>
                        <a:spcBef>
                          <a:spcPts val="0"/>
                        </a:spcBef>
                        <a:spcAft>
                          <a:spcPts val="0"/>
                        </a:spcAft>
                      </a:pPr>
                      <a:r>
                        <a:rPr lang="it-IT" sz="2400">
                          <a:solidFill>
                            <a:schemeClr val="tx1"/>
                          </a:solidFill>
                          <a:effectLst/>
                          <a:latin typeface="#9Slide07 IcielBaliho Script" pitchFamily="2" charset="0"/>
                        </a:rPr>
                        <a:t>Châu Mĩ</a:t>
                      </a:r>
                      <a:endParaRPr lang="en-US" sz="2000">
                        <a:solidFill>
                          <a:schemeClr val="tx1"/>
                        </a:solidFill>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20000"/>
                        </a:lnSpc>
                        <a:spcBef>
                          <a:spcPts val="0"/>
                        </a:spcBef>
                        <a:spcAft>
                          <a:spcPts val="0"/>
                        </a:spcAft>
                      </a:pPr>
                      <a:r>
                        <a:rPr lang="it-IT" sz="3200" dirty="0">
                          <a:solidFill>
                            <a:srgbClr val="C00000"/>
                          </a:solidFill>
                          <a:effectLst/>
                          <a:latin typeface="#9Slide07 IcielBaliho Script" pitchFamily="2" charset="0"/>
                        </a:rPr>
                        <a:t>1 010,9</a:t>
                      </a:r>
                      <a:endParaRPr lang="en-US" sz="2800" dirty="0">
                        <a:solidFill>
                          <a:srgbClr val="C00000"/>
                        </a:solidFill>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701496447"/>
                  </a:ext>
                </a:extLst>
              </a:tr>
              <a:tr h="632591">
                <a:tc>
                  <a:txBody>
                    <a:bodyPr/>
                    <a:lstStyle/>
                    <a:p>
                      <a:pPr marL="0" marR="0" indent="0" algn="ctr">
                        <a:lnSpc>
                          <a:spcPct val="120000"/>
                        </a:lnSpc>
                        <a:spcBef>
                          <a:spcPts val="0"/>
                        </a:spcBef>
                        <a:spcAft>
                          <a:spcPts val="0"/>
                        </a:spcAft>
                      </a:pPr>
                      <a:r>
                        <a:rPr lang="it-IT" sz="2400">
                          <a:solidFill>
                            <a:schemeClr val="tx1"/>
                          </a:solidFill>
                          <a:effectLst/>
                          <a:latin typeface="#9Slide07 IcielBaliho Script" pitchFamily="2" charset="0"/>
                        </a:rPr>
                        <a:t>Châu Đại Dương</a:t>
                      </a:r>
                      <a:endParaRPr lang="en-US" sz="2000">
                        <a:solidFill>
                          <a:schemeClr val="tx1"/>
                        </a:solidFill>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20000"/>
                        </a:lnSpc>
                        <a:spcBef>
                          <a:spcPts val="0"/>
                        </a:spcBef>
                        <a:spcAft>
                          <a:spcPts val="0"/>
                        </a:spcAft>
                      </a:pPr>
                      <a:r>
                        <a:rPr lang="it-IT" sz="3200" dirty="0">
                          <a:solidFill>
                            <a:srgbClr val="C00000"/>
                          </a:solidFill>
                          <a:effectLst/>
                          <a:latin typeface="#9Slide07 IcielBaliho Script" pitchFamily="2" charset="0"/>
                        </a:rPr>
                        <a:t>40,5</a:t>
                      </a:r>
                      <a:endParaRPr lang="en-US" sz="2800" dirty="0">
                        <a:solidFill>
                          <a:srgbClr val="C00000"/>
                        </a:solidFill>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92888946"/>
                  </a:ext>
                </a:extLst>
              </a:tr>
            </a:tbl>
          </a:graphicData>
        </a:graphic>
      </p:graphicFrame>
      <p:sp>
        <p:nvSpPr>
          <p:cNvPr id="16" name="TextBox 15">
            <a:extLst>
              <a:ext uri="{FF2B5EF4-FFF2-40B4-BE49-F238E27FC236}">
                <a16:creationId xmlns:a16="http://schemas.microsoft.com/office/drawing/2014/main" xmlns="" id="{5BBD6056-273D-4D93-8826-0DD512F6B8F0}"/>
              </a:ext>
            </a:extLst>
          </p:cNvPr>
          <p:cNvSpPr txBox="1"/>
          <p:nvPr/>
        </p:nvSpPr>
        <p:spPr>
          <a:xfrm>
            <a:off x="5187791" y="3123809"/>
            <a:ext cx="1550194" cy="609398"/>
          </a:xfrm>
          <a:prstGeom prst="rect">
            <a:avLst/>
          </a:prstGeom>
          <a:noFill/>
        </p:spPr>
        <p:txBody>
          <a:bodyPr wrap="square">
            <a:spAutoFit/>
          </a:bodyPr>
          <a:lstStyle/>
          <a:p>
            <a:pPr marL="0" marR="0" indent="0" algn="ctr" fontAlgn="t">
              <a:lnSpc>
                <a:spcPct val="120000"/>
              </a:lnSpc>
              <a:spcBef>
                <a:spcPts val="0"/>
              </a:spcBef>
              <a:spcAft>
                <a:spcPts val="0"/>
              </a:spcAft>
            </a:pPr>
            <a:r>
              <a:rPr lang="it-IT" sz="2800" b="0" i="0" u="none" strike="noStrike" dirty="0">
                <a:solidFill>
                  <a:srgbClr val="0000CC"/>
                </a:solidFill>
                <a:effectLst/>
                <a:latin typeface="#9Slide07 IcielBaliho Script" pitchFamily="2" charset="0"/>
                <a:ea typeface="Tahoma" panose="020B0604030504040204" pitchFamily="34" charset="0"/>
                <a:cs typeface="Times New Roman" panose="02020603050405020304" pitchFamily="18" charset="0"/>
              </a:rPr>
              <a:t>35.79</a:t>
            </a:r>
            <a:endParaRPr lang="it-IT" sz="3200" b="0" i="0" u="none" strike="noStrike" dirty="0">
              <a:solidFill>
                <a:srgbClr val="0000CC"/>
              </a:solidFill>
              <a:effectLst/>
              <a:latin typeface="#9Slide07 IcielBaliho Script" pitchFamily="2" charset="0"/>
            </a:endParaRPr>
          </a:p>
        </p:txBody>
      </p:sp>
      <p:sp>
        <p:nvSpPr>
          <p:cNvPr id="17" name="TextBox 16">
            <a:extLst>
              <a:ext uri="{FF2B5EF4-FFF2-40B4-BE49-F238E27FC236}">
                <a16:creationId xmlns:a16="http://schemas.microsoft.com/office/drawing/2014/main" xmlns="" id="{8F5EA438-98C2-4D69-814C-95E996B27E2C}"/>
              </a:ext>
            </a:extLst>
          </p:cNvPr>
          <p:cNvSpPr txBox="1"/>
          <p:nvPr/>
        </p:nvSpPr>
        <p:spPr>
          <a:xfrm>
            <a:off x="5107781" y="3733207"/>
            <a:ext cx="1550194" cy="609398"/>
          </a:xfrm>
          <a:prstGeom prst="rect">
            <a:avLst/>
          </a:prstGeom>
          <a:noFill/>
        </p:spPr>
        <p:txBody>
          <a:bodyPr wrap="square">
            <a:spAutoFit/>
          </a:bodyPr>
          <a:lstStyle/>
          <a:p>
            <a:pPr marL="0" marR="0" indent="0" algn="ctr" fontAlgn="t">
              <a:lnSpc>
                <a:spcPct val="120000"/>
              </a:lnSpc>
              <a:spcBef>
                <a:spcPts val="0"/>
              </a:spcBef>
              <a:spcAft>
                <a:spcPts val="0"/>
              </a:spcAft>
            </a:pPr>
            <a:r>
              <a:rPr lang="it-IT" sz="2800" b="0" i="0" u="none" strike="noStrike" dirty="0">
                <a:solidFill>
                  <a:srgbClr val="0000CC"/>
                </a:solidFill>
                <a:effectLst/>
                <a:latin typeface="#9Slide07 IcielBaliho Script" pitchFamily="2" charset="0"/>
                <a:ea typeface="Tahoma" panose="020B0604030504040204" pitchFamily="34" charset="0"/>
                <a:cs typeface="Times New Roman" panose="02020603050405020304" pitchFamily="18" charset="0"/>
              </a:rPr>
              <a:t>14.46</a:t>
            </a:r>
            <a:endParaRPr lang="it-IT" sz="3200" b="0" i="0" u="none" strike="noStrike" dirty="0">
              <a:solidFill>
                <a:srgbClr val="0000CC"/>
              </a:solidFill>
              <a:effectLst/>
              <a:latin typeface="#9Slide07 IcielBaliho Script" pitchFamily="2" charset="0"/>
            </a:endParaRPr>
          </a:p>
        </p:txBody>
      </p:sp>
      <p:sp>
        <p:nvSpPr>
          <p:cNvPr id="18" name="TextBox 17">
            <a:extLst>
              <a:ext uri="{FF2B5EF4-FFF2-40B4-BE49-F238E27FC236}">
                <a16:creationId xmlns:a16="http://schemas.microsoft.com/office/drawing/2014/main" xmlns="" id="{AC68022E-0F15-4AE9-B5AF-AC6D4CDD54B5}"/>
              </a:ext>
            </a:extLst>
          </p:cNvPr>
          <p:cNvSpPr txBox="1"/>
          <p:nvPr/>
        </p:nvSpPr>
        <p:spPr>
          <a:xfrm>
            <a:off x="5069681" y="4550752"/>
            <a:ext cx="1550194" cy="609398"/>
          </a:xfrm>
          <a:prstGeom prst="rect">
            <a:avLst/>
          </a:prstGeom>
          <a:noFill/>
        </p:spPr>
        <p:txBody>
          <a:bodyPr wrap="square">
            <a:spAutoFit/>
          </a:bodyPr>
          <a:lstStyle/>
          <a:p>
            <a:pPr marL="0" marR="0" indent="0" algn="ctr" fontAlgn="t">
              <a:lnSpc>
                <a:spcPct val="120000"/>
              </a:lnSpc>
              <a:spcBef>
                <a:spcPts val="0"/>
              </a:spcBef>
              <a:spcAft>
                <a:spcPts val="0"/>
              </a:spcAft>
            </a:pPr>
            <a:r>
              <a:rPr lang="it-IT" sz="2800" b="0" i="0" u="none" strike="noStrike" dirty="0">
                <a:solidFill>
                  <a:srgbClr val="0000CC"/>
                </a:solidFill>
                <a:effectLst/>
                <a:latin typeface="#9Slide07 IcielBaliho Script" pitchFamily="2" charset="0"/>
                <a:ea typeface="Tahoma" panose="020B0604030504040204" pitchFamily="34" charset="0"/>
                <a:cs typeface="Times New Roman" panose="02020603050405020304" pitchFamily="18" charset="0"/>
              </a:rPr>
              <a:t>5.85</a:t>
            </a:r>
            <a:endParaRPr lang="it-IT" sz="3200" b="0" i="0" u="none" strike="noStrike" dirty="0">
              <a:solidFill>
                <a:srgbClr val="0000CC"/>
              </a:solidFill>
              <a:effectLst/>
              <a:latin typeface="#9Slide07 IcielBaliho Script" pitchFamily="2" charset="0"/>
            </a:endParaRPr>
          </a:p>
        </p:txBody>
      </p:sp>
      <p:sp>
        <p:nvSpPr>
          <p:cNvPr id="19" name="TextBox 18">
            <a:extLst>
              <a:ext uri="{FF2B5EF4-FFF2-40B4-BE49-F238E27FC236}">
                <a16:creationId xmlns:a16="http://schemas.microsoft.com/office/drawing/2014/main" xmlns="" id="{80354A5F-0563-4E77-A91B-790763154ADC}"/>
              </a:ext>
            </a:extLst>
          </p:cNvPr>
          <p:cNvSpPr txBox="1"/>
          <p:nvPr/>
        </p:nvSpPr>
        <p:spPr>
          <a:xfrm>
            <a:off x="5069681" y="5160150"/>
            <a:ext cx="1550194" cy="609398"/>
          </a:xfrm>
          <a:prstGeom prst="rect">
            <a:avLst/>
          </a:prstGeom>
          <a:noFill/>
        </p:spPr>
        <p:txBody>
          <a:bodyPr wrap="square">
            <a:spAutoFit/>
          </a:bodyPr>
          <a:lstStyle/>
          <a:p>
            <a:pPr marL="0" marR="0" indent="0" algn="ctr" fontAlgn="t">
              <a:lnSpc>
                <a:spcPct val="120000"/>
              </a:lnSpc>
              <a:spcBef>
                <a:spcPts val="0"/>
              </a:spcBef>
              <a:spcAft>
                <a:spcPts val="0"/>
              </a:spcAft>
            </a:pPr>
            <a:r>
              <a:rPr lang="it-IT" sz="2800" b="0" i="0" u="none" strike="noStrike" dirty="0">
                <a:solidFill>
                  <a:srgbClr val="0000CC"/>
                </a:solidFill>
                <a:effectLst/>
                <a:latin typeface="#9Slide07 IcielBaliho Script" pitchFamily="2" charset="0"/>
                <a:ea typeface="Tahoma" panose="020B0604030504040204" pitchFamily="34" charset="0"/>
                <a:cs typeface="Times New Roman" panose="02020603050405020304" pitchFamily="18" charset="0"/>
              </a:rPr>
              <a:t>1.47</a:t>
            </a:r>
            <a:endParaRPr lang="it-IT" sz="3200" b="0" i="0" u="none" strike="noStrike" dirty="0">
              <a:solidFill>
                <a:srgbClr val="0000CC"/>
              </a:solidFill>
              <a:effectLst/>
              <a:latin typeface="#9Slide07 IcielBaliho Script" pitchFamily="2" charset="0"/>
            </a:endParaRPr>
          </a:p>
        </p:txBody>
      </p:sp>
      <p:sp>
        <p:nvSpPr>
          <p:cNvPr id="20" name="TextBox 19">
            <a:extLst>
              <a:ext uri="{FF2B5EF4-FFF2-40B4-BE49-F238E27FC236}">
                <a16:creationId xmlns:a16="http://schemas.microsoft.com/office/drawing/2014/main" xmlns="" id="{7FCE3DF2-60D8-4068-ABDD-0B67E633D114}"/>
              </a:ext>
            </a:extLst>
          </p:cNvPr>
          <p:cNvSpPr txBox="1"/>
          <p:nvPr/>
        </p:nvSpPr>
        <p:spPr>
          <a:xfrm>
            <a:off x="5062488" y="5769548"/>
            <a:ext cx="1550194" cy="609398"/>
          </a:xfrm>
          <a:prstGeom prst="rect">
            <a:avLst/>
          </a:prstGeom>
          <a:noFill/>
        </p:spPr>
        <p:txBody>
          <a:bodyPr wrap="square">
            <a:spAutoFit/>
          </a:bodyPr>
          <a:lstStyle/>
          <a:p>
            <a:pPr marL="0" marR="0" indent="0" algn="ctr" fontAlgn="t">
              <a:lnSpc>
                <a:spcPct val="120000"/>
              </a:lnSpc>
              <a:spcBef>
                <a:spcPts val="0"/>
              </a:spcBef>
              <a:spcAft>
                <a:spcPts val="0"/>
              </a:spcAft>
            </a:pPr>
            <a:r>
              <a:rPr lang="it-IT" sz="2800" b="0" i="0" u="none" strike="noStrike" dirty="0">
                <a:solidFill>
                  <a:srgbClr val="0000CC"/>
                </a:solidFill>
                <a:effectLst/>
                <a:latin typeface="#9Slide07 IcielBaliho Script" pitchFamily="2" charset="0"/>
                <a:ea typeface="Tahoma" panose="020B0604030504040204" pitchFamily="34" charset="0"/>
                <a:cs typeface="Times New Roman" panose="02020603050405020304" pitchFamily="18" charset="0"/>
              </a:rPr>
              <a:t>42.43</a:t>
            </a:r>
            <a:endParaRPr lang="it-IT" sz="3200" b="0" i="0" u="none" strike="noStrike" dirty="0">
              <a:solidFill>
                <a:srgbClr val="0000CC"/>
              </a:solidFill>
              <a:effectLst/>
              <a:latin typeface="#9Slide07 IcielBaliho Script" pitchFamily="2" charset="0"/>
            </a:endParaRPr>
          </a:p>
        </p:txBody>
      </p:sp>
    </p:spTree>
    <p:extLst>
      <p:ext uri="{BB962C8B-B14F-4D97-AF65-F5344CB8AC3E}">
        <p14:creationId xmlns:p14="http://schemas.microsoft.com/office/powerpoint/2010/main" val="239049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14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par>
                                <p:cTn id="12" presetID="16" presetClass="entr" presetSubtype="2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right)">
                                      <p:cBhvr>
                                        <p:cTn id="25" dur="500"/>
                                        <p:tgtEl>
                                          <p:spTgt spid="17"/>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right)">
                                      <p:cBhvr>
                                        <p:cTn id="28" dur="500"/>
                                        <p:tgtEl>
                                          <p:spTgt spid="18"/>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right)">
                                      <p:cBhvr>
                                        <p:cTn id="31" dur="500"/>
                                        <p:tgtEl>
                                          <p:spTgt spid="19"/>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right)">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5"/>
                </p:tgtEl>
              </p:cMediaNode>
            </p:video>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5"/>
                                        </p:tgtEl>
                                      </p:cBhvr>
                                    </p:cmd>
                                  </p:childTnLst>
                                </p:cTn>
                              </p:par>
                            </p:childTnLst>
                          </p:cTn>
                        </p:par>
                      </p:childTnLst>
                    </p:cTn>
                  </p:par>
                </p:childTnLst>
              </p:cTn>
              <p:nextCondLst>
                <p:cond evt="onClick" delay="0">
                  <p:tgtEl>
                    <p:spTgt spid="5"/>
                  </p:tgtEl>
                </p:cond>
              </p:nextCondLst>
            </p:seq>
          </p:childTnLst>
        </p:cTn>
      </p:par>
    </p:tnLst>
    <p:bldLst>
      <p:bldP spid="14" grpId="0"/>
      <p:bldP spid="16" grpId="0"/>
      <p:bldP spid="17"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5AB8E40F-337E-494D-91FA-02092577862B}"/>
              </a:ext>
            </a:extLst>
          </p:cNvPr>
          <p:cNvSpPr txBox="1">
            <a:spLocks/>
          </p:cNvSpPr>
          <p:nvPr/>
        </p:nvSpPr>
        <p:spPr>
          <a:xfrm>
            <a:off x="205381" y="286893"/>
            <a:ext cx="5993325" cy="1079463"/>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en-US" sz="5400" dirty="0">
                <a:solidFill>
                  <a:srgbClr val="FF0000"/>
                </a:solidFill>
                <a:latin typeface="#9Slide07 IcielBC Cubano Normal" panose="00000500000000000000" pitchFamily="2" charset="0"/>
              </a:rPr>
              <a:t>1. KHÁI QUÁT VỀ DÂN CƯ VÀ ĐẶC ĐIỂM PTKT KHU VỰC ĐÔNG Á</a:t>
            </a:r>
          </a:p>
        </p:txBody>
      </p:sp>
      <p:sp>
        <p:nvSpPr>
          <p:cNvPr id="5" name="Frame 4">
            <a:extLst>
              <a:ext uri="{FF2B5EF4-FFF2-40B4-BE49-F238E27FC236}">
                <a16:creationId xmlns:a16="http://schemas.microsoft.com/office/drawing/2014/main" xmlns="" id="{2CC0EF78-CC9F-49DB-A63B-61DA6FA51D4E}"/>
              </a:ext>
            </a:extLst>
          </p:cNvPr>
          <p:cNvSpPr/>
          <p:nvPr/>
        </p:nvSpPr>
        <p:spPr>
          <a:xfrm>
            <a:off x="0" y="-492"/>
            <a:ext cx="12192000" cy="6858000"/>
          </a:xfrm>
          <a:prstGeom prst="frame">
            <a:avLst>
              <a:gd name="adj1" fmla="val 36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xmlns="" id="{08DDB96A-5F1C-4BB6-B3BB-74CE2106B2D3}"/>
              </a:ext>
            </a:extLst>
          </p:cNvPr>
          <p:cNvSpPr txBox="1"/>
          <p:nvPr/>
        </p:nvSpPr>
        <p:spPr>
          <a:xfrm>
            <a:off x="424107" y="1190645"/>
            <a:ext cx="5742156" cy="1200329"/>
          </a:xfrm>
          <a:prstGeom prst="rect">
            <a:avLst/>
          </a:prstGeom>
          <a:noFill/>
        </p:spPr>
        <p:txBody>
          <a:bodyPr wrap="square">
            <a:spAutoFit/>
          </a:bodyPr>
          <a:lstStyle/>
          <a:p>
            <a:pPr marL="0" marR="0" indent="-57150" algn="just">
              <a:lnSpc>
                <a:spcPct val="120000"/>
              </a:lnSpc>
              <a:spcBef>
                <a:spcPts val="0"/>
              </a:spcBef>
              <a:spcAft>
                <a:spcPts val="0"/>
              </a:spcAft>
            </a:pPr>
            <a:r>
              <a:rPr lang="en-US" sz="2000" dirty="0">
                <a:solidFill>
                  <a:srgbClr val="0070C0"/>
                </a:solidFill>
                <a:effectLst/>
                <a:latin typeface="Times New Roman" pitchFamily="18" charset="0"/>
                <a:ea typeface="Times New Roman" pitchFamily="18" charset="0"/>
                <a:cs typeface="Times New Roman" pitchFamily="18" charset="0"/>
              </a:rPr>
              <a:t>1.1 </a:t>
            </a:r>
            <a:r>
              <a:rPr lang="en-US" sz="2000" dirty="0" err="1">
                <a:solidFill>
                  <a:srgbClr val="0070C0"/>
                </a:solidFill>
                <a:effectLst/>
                <a:latin typeface="Times New Roman" pitchFamily="18" charset="0"/>
                <a:ea typeface="Times New Roman" pitchFamily="18" charset="0"/>
                <a:cs typeface="Times New Roman" pitchFamily="18" charset="0"/>
              </a:rPr>
              <a:t>Dân</a:t>
            </a:r>
            <a:r>
              <a:rPr lang="en-US" sz="2000" dirty="0">
                <a:solidFill>
                  <a:srgbClr val="0070C0"/>
                </a:solidFill>
                <a:effectLst/>
                <a:latin typeface="Times New Roman" pitchFamily="18" charset="0"/>
                <a:ea typeface="Times New Roman" pitchFamily="18" charset="0"/>
                <a:cs typeface="Times New Roman" pitchFamily="18" charset="0"/>
              </a:rPr>
              <a:t> </a:t>
            </a:r>
            <a:r>
              <a:rPr lang="en-US" sz="2000" dirty="0" err="1">
                <a:solidFill>
                  <a:srgbClr val="0070C0"/>
                </a:solidFill>
                <a:effectLst/>
                <a:latin typeface="Times New Roman" pitchFamily="18" charset="0"/>
                <a:ea typeface="Times New Roman" pitchFamily="18" charset="0"/>
                <a:cs typeface="Times New Roman" pitchFamily="18" charset="0"/>
              </a:rPr>
              <a:t>cư</a:t>
            </a:r>
            <a:endParaRPr lang="en-US" sz="2000" dirty="0">
              <a:solidFill>
                <a:srgbClr val="0070C0"/>
              </a:solidFill>
              <a:effectLst/>
              <a:latin typeface="Times New Roman" pitchFamily="18" charset="0"/>
              <a:ea typeface="Times New Roman" pitchFamily="18" charset="0"/>
              <a:cs typeface="Times New Roman" pitchFamily="18" charset="0"/>
            </a:endParaRPr>
          </a:p>
          <a:p>
            <a:pPr marL="0" marR="0" indent="-57150" algn="just">
              <a:lnSpc>
                <a:spcPct val="120000"/>
              </a:lnSpc>
              <a:spcBef>
                <a:spcPts val="0"/>
              </a:spcBef>
              <a:spcAft>
                <a:spcPts val="0"/>
              </a:spcAft>
            </a:pPr>
            <a:r>
              <a:rPr lang="en-US" sz="2000" dirty="0" err="1">
                <a:solidFill>
                  <a:srgbClr val="7030A0"/>
                </a:solidFill>
                <a:effectLst/>
                <a:latin typeface="Times New Roman" pitchFamily="18" charset="0"/>
                <a:ea typeface="Times New Roman" pitchFamily="18" charset="0"/>
                <a:cs typeface="Times New Roman" pitchFamily="18" charset="0"/>
              </a:rPr>
              <a:t>Là</a:t>
            </a:r>
            <a:r>
              <a:rPr lang="en-US" sz="2000" dirty="0">
                <a:solidFill>
                  <a:srgbClr val="7030A0"/>
                </a:solidFill>
                <a:effectLst/>
                <a:latin typeface="Times New Roman" pitchFamily="18" charset="0"/>
                <a:ea typeface="Times New Roman" pitchFamily="18" charset="0"/>
                <a:cs typeface="Times New Roman" pitchFamily="18" charset="0"/>
              </a:rPr>
              <a:t> </a:t>
            </a:r>
            <a:r>
              <a:rPr lang="en-US" sz="2000" dirty="0" err="1">
                <a:solidFill>
                  <a:srgbClr val="7030A0"/>
                </a:solidFill>
                <a:effectLst/>
                <a:latin typeface="Times New Roman" pitchFamily="18" charset="0"/>
                <a:ea typeface="Times New Roman" pitchFamily="18" charset="0"/>
                <a:cs typeface="Times New Roman" pitchFamily="18" charset="0"/>
              </a:rPr>
              <a:t>châu</a:t>
            </a:r>
            <a:r>
              <a:rPr lang="en-US" sz="2000" dirty="0">
                <a:solidFill>
                  <a:srgbClr val="7030A0"/>
                </a:solidFill>
                <a:effectLst/>
                <a:latin typeface="Times New Roman" pitchFamily="18" charset="0"/>
                <a:ea typeface="Times New Roman" pitchFamily="18" charset="0"/>
                <a:cs typeface="Times New Roman" pitchFamily="18" charset="0"/>
              </a:rPr>
              <a:t> </a:t>
            </a:r>
            <a:r>
              <a:rPr lang="en-US" sz="2000" dirty="0" err="1">
                <a:solidFill>
                  <a:srgbClr val="7030A0"/>
                </a:solidFill>
                <a:effectLst/>
                <a:latin typeface="Times New Roman" pitchFamily="18" charset="0"/>
                <a:ea typeface="Times New Roman" pitchFamily="18" charset="0"/>
                <a:cs typeface="Times New Roman" pitchFamily="18" charset="0"/>
              </a:rPr>
              <a:t>lục</a:t>
            </a:r>
            <a:r>
              <a:rPr lang="en-US" sz="2000" dirty="0">
                <a:solidFill>
                  <a:srgbClr val="7030A0"/>
                </a:solidFill>
                <a:effectLst/>
                <a:latin typeface="Times New Roman" pitchFamily="18" charset="0"/>
                <a:ea typeface="Times New Roman" pitchFamily="18" charset="0"/>
                <a:cs typeface="Times New Roman" pitchFamily="18" charset="0"/>
              </a:rPr>
              <a:t> </a:t>
            </a:r>
            <a:r>
              <a:rPr lang="en-US" sz="2000" dirty="0" err="1">
                <a:solidFill>
                  <a:srgbClr val="7030A0"/>
                </a:solidFill>
                <a:effectLst/>
                <a:latin typeface="Times New Roman" pitchFamily="18" charset="0"/>
                <a:ea typeface="Times New Roman" pitchFamily="18" charset="0"/>
                <a:cs typeface="Times New Roman" pitchFamily="18" charset="0"/>
              </a:rPr>
              <a:t>có</a:t>
            </a:r>
            <a:r>
              <a:rPr lang="en-US" sz="2000" dirty="0">
                <a:solidFill>
                  <a:srgbClr val="7030A0"/>
                </a:solidFill>
                <a:effectLst/>
                <a:latin typeface="Times New Roman" pitchFamily="18" charset="0"/>
                <a:ea typeface="Times New Roman" pitchFamily="18" charset="0"/>
                <a:cs typeface="Times New Roman" pitchFamily="18" charset="0"/>
              </a:rPr>
              <a:t> </a:t>
            </a:r>
            <a:r>
              <a:rPr lang="en-US" sz="2000" dirty="0" err="1">
                <a:solidFill>
                  <a:srgbClr val="7030A0"/>
                </a:solidFill>
                <a:effectLst/>
                <a:latin typeface="Times New Roman" pitchFamily="18" charset="0"/>
                <a:ea typeface="Times New Roman" pitchFamily="18" charset="0"/>
                <a:cs typeface="Times New Roman" pitchFamily="18" charset="0"/>
              </a:rPr>
              <a:t>dân</a:t>
            </a:r>
            <a:r>
              <a:rPr lang="en-US" sz="2000" dirty="0">
                <a:solidFill>
                  <a:srgbClr val="7030A0"/>
                </a:solidFill>
                <a:effectLst/>
                <a:latin typeface="Times New Roman" pitchFamily="18" charset="0"/>
                <a:ea typeface="Times New Roman" pitchFamily="18" charset="0"/>
                <a:cs typeface="Times New Roman" pitchFamily="18" charset="0"/>
              </a:rPr>
              <a:t> </a:t>
            </a:r>
            <a:r>
              <a:rPr lang="en-US" sz="2000" dirty="0" err="1">
                <a:solidFill>
                  <a:srgbClr val="7030A0"/>
                </a:solidFill>
                <a:effectLst/>
                <a:latin typeface="Times New Roman" pitchFamily="18" charset="0"/>
                <a:ea typeface="Times New Roman" pitchFamily="18" charset="0"/>
                <a:cs typeface="Times New Roman" pitchFamily="18" charset="0"/>
              </a:rPr>
              <a:t>số</a:t>
            </a:r>
            <a:r>
              <a:rPr lang="en-US" sz="2000" dirty="0">
                <a:solidFill>
                  <a:srgbClr val="7030A0"/>
                </a:solidFill>
                <a:effectLst/>
                <a:latin typeface="Times New Roman" pitchFamily="18" charset="0"/>
                <a:ea typeface="Times New Roman" pitchFamily="18" charset="0"/>
                <a:cs typeface="Times New Roman" pitchFamily="18" charset="0"/>
              </a:rPr>
              <a:t> </a:t>
            </a:r>
            <a:r>
              <a:rPr lang="en-US" sz="2000" dirty="0" err="1">
                <a:solidFill>
                  <a:srgbClr val="7030A0"/>
                </a:solidFill>
                <a:effectLst/>
                <a:latin typeface="Times New Roman" pitchFamily="18" charset="0"/>
                <a:ea typeface="Times New Roman" pitchFamily="18" charset="0"/>
                <a:cs typeface="Times New Roman" pitchFamily="18" charset="0"/>
              </a:rPr>
              <a:t>đông</a:t>
            </a:r>
            <a:r>
              <a:rPr lang="en-US" sz="2000" dirty="0">
                <a:solidFill>
                  <a:srgbClr val="7030A0"/>
                </a:solidFill>
                <a:effectLst/>
                <a:latin typeface="Times New Roman" pitchFamily="18" charset="0"/>
                <a:ea typeface="Times New Roman" pitchFamily="18" charset="0"/>
                <a:cs typeface="Times New Roman" pitchFamily="18" charset="0"/>
              </a:rPr>
              <a:t> </a:t>
            </a:r>
            <a:r>
              <a:rPr lang="en-US" sz="2000" dirty="0" err="1">
                <a:solidFill>
                  <a:srgbClr val="7030A0"/>
                </a:solidFill>
                <a:effectLst/>
                <a:latin typeface="Times New Roman" pitchFamily="18" charset="0"/>
                <a:ea typeface="Times New Roman" pitchFamily="18" charset="0"/>
                <a:cs typeface="Times New Roman" pitchFamily="18" charset="0"/>
              </a:rPr>
              <a:t>nhất</a:t>
            </a:r>
            <a:r>
              <a:rPr lang="en-US" sz="2000" dirty="0">
                <a:solidFill>
                  <a:srgbClr val="7030A0"/>
                </a:solidFill>
                <a:effectLst/>
                <a:latin typeface="Times New Roman" pitchFamily="18" charset="0"/>
                <a:ea typeface="Times New Roman" pitchFamily="18" charset="0"/>
                <a:cs typeface="Times New Roman" pitchFamily="18" charset="0"/>
              </a:rPr>
              <a:t> </a:t>
            </a:r>
            <a:r>
              <a:rPr lang="en-US" sz="2000" dirty="0" err="1">
                <a:solidFill>
                  <a:srgbClr val="7030A0"/>
                </a:solidFill>
                <a:effectLst/>
                <a:latin typeface="Times New Roman" pitchFamily="18" charset="0"/>
                <a:ea typeface="Times New Roman" pitchFamily="18" charset="0"/>
                <a:cs typeface="Times New Roman" pitchFamily="18" charset="0"/>
              </a:rPr>
              <a:t>thế</a:t>
            </a:r>
            <a:r>
              <a:rPr lang="en-US" sz="2000" dirty="0">
                <a:solidFill>
                  <a:srgbClr val="7030A0"/>
                </a:solidFill>
                <a:effectLst/>
                <a:latin typeface="Times New Roman" pitchFamily="18" charset="0"/>
                <a:ea typeface="Times New Roman" pitchFamily="18" charset="0"/>
                <a:cs typeface="Times New Roman" pitchFamily="18" charset="0"/>
              </a:rPr>
              <a:t> </a:t>
            </a:r>
            <a:r>
              <a:rPr lang="en-US" sz="2000" dirty="0" err="1">
                <a:solidFill>
                  <a:srgbClr val="7030A0"/>
                </a:solidFill>
                <a:effectLst/>
                <a:latin typeface="Times New Roman" pitchFamily="18" charset="0"/>
                <a:ea typeface="Times New Roman" pitchFamily="18" charset="0"/>
                <a:cs typeface="Times New Roman" pitchFamily="18" charset="0"/>
              </a:rPr>
              <a:t>giới</a:t>
            </a:r>
            <a:endParaRPr lang="en-US" sz="2000" dirty="0">
              <a:solidFill>
                <a:srgbClr val="7030A0"/>
              </a:solidFill>
              <a:effectLst/>
              <a:latin typeface="Times New Roman" pitchFamily="18" charset="0"/>
              <a:ea typeface="Times New Roman" pitchFamily="18" charset="0"/>
              <a:cs typeface="Times New Roman" pitchFamily="18" charset="0"/>
            </a:endParaRPr>
          </a:p>
          <a:p>
            <a:pPr marL="0" marR="0" indent="-57150" algn="just">
              <a:lnSpc>
                <a:spcPct val="120000"/>
              </a:lnSpc>
              <a:spcBef>
                <a:spcPts val="0"/>
              </a:spcBef>
              <a:spcAft>
                <a:spcPts val="0"/>
              </a:spcAft>
            </a:pPr>
            <a:r>
              <a:rPr lang="en-US" sz="2000" dirty="0" err="1">
                <a:solidFill>
                  <a:srgbClr val="7030A0"/>
                </a:solidFill>
                <a:latin typeface="Times New Roman" pitchFamily="18" charset="0"/>
                <a:ea typeface="Tahoma" panose="020B0604030504040204" pitchFamily="34" charset="0"/>
                <a:cs typeface="Times New Roman" pitchFamily="18" charset="0"/>
              </a:rPr>
              <a:t>Dân</a:t>
            </a:r>
            <a:r>
              <a:rPr lang="en-US" sz="2000" dirty="0">
                <a:solidFill>
                  <a:srgbClr val="7030A0"/>
                </a:solidFill>
                <a:latin typeface="Times New Roman" pitchFamily="18" charset="0"/>
                <a:ea typeface="Tahoma" panose="020B0604030504040204" pitchFamily="34" charset="0"/>
                <a:cs typeface="Times New Roman" pitchFamily="18" charset="0"/>
              </a:rPr>
              <a:t> </a:t>
            </a:r>
            <a:r>
              <a:rPr lang="en-US" sz="2000" dirty="0" err="1">
                <a:solidFill>
                  <a:srgbClr val="7030A0"/>
                </a:solidFill>
                <a:latin typeface="Times New Roman" pitchFamily="18" charset="0"/>
                <a:ea typeface="Tahoma" panose="020B0604030504040204" pitchFamily="34" charset="0"/>
                <a:cs typeface="Times New Roman" pitchFamily="18" charset="0"/>
              </a:rPr>
              <a:t>số</a:t>
            </a:r>
            <a:r>
              <a:rPr lang="en-US" sz="2000" dirty="0">
                <a:solidFill>
                  <a:srgbClr val="7030A0"/>
                </a:solidFill>
                <a:latin typeface="Times New Roman" pitchFamily="18" charset="0"/>
                <a:ea typeface="Tahoma" panose="020B0604030504040204" pitchFamily="34" charset="0"/>
                <a:cs typeface="Times New Roman" pitchFamily="18" charset="0"/>
              </a:rPr>
              <a:t> </a:t>
            </a:r>
            <a:r>
              <a:rPr lang="en-US" sz="2000" dirty="0" err="1">
                <a:solidFill>
                  <a:srgbClr val="7030A0"/>
                </a:solidFill>
                <a:latin typeface="Times New Roman" pitchFamily="18" charset="0"/>
                <a:ea typeface="Tahoma" panose="020B0604030504040204" pitchFamily="34" charset="0"/>
                <a:cs typeface="Times New Roman" pitchFamily="18" charset="0"/>
              </a:rPr>
              <a:t>vẫn</a:t>
            </a:r>
            <a:r>
              <a:rPr lang="en-US" sz="2000" dirty="0">
                <a:solidFill>
                  <a:srgbClr val="7030A0"/>
                </a:solidFill>
                <a:latin typeface="Times New Roman" pitchFamily="18" charset="0"/>
                <a:ea typeface="Tahoma" panose="020B0604030504040204" pitchFamily="34" charset="0"/>
                <a:cs typeface="Times New Roman" pitchFamily="18" charset="0"/>
              </a:rPr>
              <a:t> </a:t>
            </a:r>
            <a:r>
              <a:rPr lang="en-US" sz="2000" dirty="0" err="1">
                <a:solidFill>
                  <a:srgbClr val="7030A0"/>
                </a:solidFill>
                <a:latin typeface="Times New Roman" pitchFamily="18" charset="0"/>
                <a:ea typeface="Tahoma" panose="020B0604030504040204" pitchFamily="34" charset="0"/>
                <a:cs typeface="Times New Roman" pitchFamily="18" charset="0"/>
              </a:rPr>
              <a:t>tiếp</a:t>
            </a:r>
            <a:r>
              <a:rPr lang="en-US" sz="2000" dirty="0">
                <a:solidFill>
                  <a:srgbClr val="7030A0"/>
                </a:solidFill>
                <a:latin typeface="Times New Roman" pitchFamily="18" charset="0"/>
                <a:ea typeface="Tahoma" panose="020B0604030504040204" pitchFamily="34" charset="0"/>
                <a:cs typeface="Times New Roman" pitchFamily="18" charset="0"/>
              </a:rPr>
              <a:t> </a:t>
            </a:r>
            <a:r>
              <a:rPr lang="en-US" sz="2000" dirty="0" err="1">
                <a:solidFill>
                  <a:srgbClr val="7030A0"/>
                </a:solidFill>
                <a:latin typeface="Times New Roman" pitchFamily="18" charset="0"/>
                <a:ea typeface="Tahoma" panose="020B0604030504040204" pitchFamily="34" charset="0"/>
                <a:cs typeface="Times New Roman" pitchFamily="18" charset="0"/>
              </a:rPr>
              <a:t>tục</a:t>
            </a:r>
            <a:r>
              <a:rPr lang="en-US" sz="2000" dirty="0">
                <a:solidFill>
                  <a:srgbClr val="7030A0"/>
                </a:solidFill>
                <a:latin typeface="Times New Roman" pitchFamily="18" charset="0"/>
                <a:ea typeface="Tahoma" panose="020B0604030504040204" pitchFamily="34" charset="0"/>
                <a:cs typeface="Times New Roman" pitchFamily="18" charset="0"/>
              </a:rPr>
              <a:t> </a:t>
            </a:r>
            <a:r>
              <a:rPr lang="en-US" sz="2000" dirty="0" err="1">
                <a:solidFill>
                  <a:srgbClr val="7030A0"/>
                </a:solidFill>
                <a:latin typeface="Times New Roman" pitchFamily="18" charset="0"/>
                <a:ea typeface="Tahoma" panose="020B0604030504040204" pitchFamily="34" charset="0"/>
                <a:cs typeface="Times New Roman" pitchFamily="18" charset="0"/>
              </a:rPr>
              <a:t>tăng</a:t>
            </a:r>
            <a:r>
              <a:rPr lang="en-US" sz="2000" dirty="0">
                <a:solidFill>
                  <a:srgbClr val="7030A0"/>
                </a:solidFill>
                <a:latin typeface="Times New Roman" pitchFamily="18" charset="0"/>
                <a:ea typeface="Tahoma" panose="020B0604030504040204" pitchFamily="34" charset="0"/>
                <a:cs typeface="Times New Roman" pitchFamily="18" charset="0"/>
              </a:rPr>
              <a:t> </a:t>
            </a:r>
            <a:r>
              <a:rPr lang="en-US" sz="2000" dirty="0" err="1">
                <a:solidFill>
                  <a:srgbClr val="7030A0"/>
                </a:solidFill>
                <a:latin typeface="Times New Roman" pitchFamily="18" charset="0"/>
                <a:ea typeface="Tahoma" panose="020B0604030504040204" pitchFamily="34" charset="0"/>
                <a:cs typeface="Times New Roman" pitchFamily="18" charset="0"/>
              </a:rPr>
              <a:t>nhanh</a:t>
            </a:r>
            <a:endParaRPr lang="en-US" sz="2000" dirty="0">
              <a:solidFill>
                <a:srgbClr val="7030A0"/>
              </a:solidFill>
              <a:effectLst/>
              <a:latin typeface="Times New Roman" pitchFamily="18" charset="0"/>
              <a:ea typeface="Tahoma" panose="020B0604030504040204" pitchFamily="34" charset="0"/>
              <a:cs typeface="Times New Roman" pitchFamily="18" charset="0"/>
            </a:endParaRPr>
          </a:p>
        </p:txBody>
      </p:sp>
      <p:pic>
        <p:nvPicPr>
          <p:cNvPr id="8" name="Picture 7">
            <a:extLst>
              <a:ext uri="{FF2B5EF4-FFF2-40B4-BE49-F238E27FC236}">
                <a16:creationId xmlns:a16="http://schemas.microsoft.com/office/drawing/2014/main" xmlns="" id="{EDE690D6-C3C6-433E-ADCE-93D2A208F881}"/>
              </a:ext>
            </a:extLst>
          </p:cNvPr>
          <p:cNvPicPr>
            <a:picLocks noChangeAspect="1"/>
          </p:cNvPicPr>
          <p:nvPr/>
        </p:nvPicPr>
        <p:blipFill rotWithShape="1">
          <a:blip r:embed="rId2"/>
          <a:srcRect t="13943"/>
          <a:stretch/>
        </p:blipFill>
        <p:spPr>
          <a:xfrm>
            <a:off x="6324600" y="1334014"/>
            <a:ext cx="5360195" cy="4851599"/>
          </a:xfrm>
          <a:prstGeom prst="rect">
            <a:avLst/>
          </a:prstGeom>
        </p:spPr>
      </p:pic>
      <p:sp>
        <p:nvSpPr>
          <p:cNvPr id="10" name="TextBox 9">
            <a:extLst>
              <a:ext uri="{FF2B5EF4-FFF2-40B4-BE49-F238E27FC236}">
                <a16:creationId xmlns:a16="http://schemas.microsoft.com/office/drawing/2014/main" xmlns="" id="{0691882F-F8E2-4EB2-9924-D40B99E4E8CC}"/>
              </a:ext>
            </a:extLst>
          </p:cNvPr>
          <p:cNvSpPr txBox="1"/>
          <p:nvPr/>
        </p:nvSpPr>
        <p:spPr>
          <a:xfrm>
            <a:off x="4145986" y="5389253"/>
            <a:ext cx="2426264" cy="523220"/>
          </a:xfrm>
          <a:prstGeom prst="rect">
            <a:avLst/>
          </a:prstGeom>
          <a:noFill/>
        </p:spPr>
        <p:txBody>
          <a:bodyPr wrap="square">
            <a:spAutoFit/>
          </a:bodyPr>
          <a:lstStyle/>
          <a:p>
            <a:pPr algn="ctr"/>
            <a:r>
              <a:rPr lang="en-US" sz="2800" b="1" i="0" dirty="0" err="1">
                <a:solidFill>
                  <a:srgbClr val="0000CC"/>
                </a:solidFill>
                <a:effectLst/>
                <a:latin typeface="-apple-system"/>
              </a:rPr>
              <a:t>Trung</a:t>
            </a:r>
            <a:r>
              <a:rPr lang="en-US" sz="2800" b="1" i="0" dirty="0">
                <a:solidFill>
                  <a:srgbClr val="0000CC"/>
                </a:solidFill>
                <a:effectLst/>
                <a:latin typeface="-apple-system"/>
              </a:rPr>
              <a:t> </a:t>
            </a:r>
            <a:r>
              <a:rPr lang="en-US" sz="2800" b="1" i="0" dirty="0" err="1">
                <a:solidFill>
                  <a:srgbClr val="0000CC"/>
                </a:solidFill>
                <a:effectLst/>
                <a:latin typeface="-apple-system"/>
              </a:rPr>
              <a:t>Quốc</a:t>
            </a:r>
            <a:endParaRPr lang="en-US" sz="2800" b="1" dirty="0">
              <a:solidFill>
                <a:srgbClr val="0000CC"/>
              </a:solidFill>
            </a:endParaRPr>
          </a:p>
        </p:txBody>
      </p:sp>
      <p:pic>
        <p:nvPicPr>
          <p:cNvPr id="16" name="Picture 15">
            <a:extLst>
              <a:ext uri="{FF2B5EF4-FFF2-40B4-BE49-F238E27FC236}">
                <a16:creationId xmlns:a16="http://schemas.microsoft.com/office/drawing/2014/main" xmlns="" id="{19E40BD6-AD38-47FA-B786-B7719A6454C3}"/>
              </a:ext>
            </a:extLst>
          </p:cNvPr>
          <p:cNvPicPr>
            <a:picLocks noChangeAspect="1"/>
          </p:cNvPicPr>
          <p:nvPr/>
        </p:nvPicPr>
        <p:blipFill>
          <a:blip r:embed="rId3"/>
          <a:stretch>
            <a:fillRect/>
          </a:stretch>
        </p:blipFill>
        <p:spPr>
          <a:xfrm>
            <a:off x="526729" y="3574453"/>
            <a:ext cx="2708427" cy="670719"/>
          </a:xfrm>
          <a:prstGeom prst="rect">
            <a:avLst/>
          </a:prstGeom>
        </p:spPr>
      </p:pic>
      <p:pic>
        <p:nvPicPr>
          <p:cNvPr id="18" name="Picture 17">
            <a:extLst>
              <a:ext uri="{FF2B5EF4-FFF2-40B4-BE49-F238E27FC236}">
                <a16:creationId xmlns:a16="http://schemas.microsoft.com/office/drawing/2014/main" xmlns="" id="{E08A9B74-FECF-4C92-ADD7-3616511309F0}"/>
              </a:ext>
            </a:extLst>
          </p:cNvPr>
          <p:cNvPicPr>
            <a:picLocks noChangeAspect="1"/>
          </p:cNvPicPr>
          <p:nvPr/>
        </p:nvPicPr>
        <p:blipFill>
          <a:blip r:embed="rId4"/>
          <a:stretch>
            <a:fillRect/>
          </a:stretch>
        </p:blipFill>
        <p:spPr>
          <a:xfrm>
            <a:off x="381185" y="2836353"/>
            <a:ext cx="3391555" cy="670718"/>
          </a:xfrm>
          <a:prstGeom prst="rect">
            <a:avLst/>
          </a:prstGeom>
        </p:spPr>
      </p:pic>
      <p:pic>
        <p:nvPicPr>
          <p:cNvPr id="20" name="Picture 19">
            <a:extLst>
              <a:ext uri="{FF2B5EF4-FFF2-40B4-BE49-F238E27FC236}">
                <a16:creationId xmlns:a16="http://schemas.microsoft.com/office/drawing/2014/main" xmlns="" id="{C80B05F4-E621-4408-A5F5-C14A9A99DB10}"/>
              </a:ext>
            </a:extLst>
          </p:cNvPr>
          <p:cNvPicPr>
            <a:picLocks noChangeAspect="1"/>
          </p:cNvPicPr>
          <p:nvPr/>
        </p:nvPicPr>
        <p:blipFill>
          <a:blip r:embed="rId5"/>
          <a:stretch>
            <a:fillRect/>
          </a:stretch>
        </p:blipFill>
        <p:spPr>
          <a:xfrm>
            <a:off x="320733" y="4354515"/>
            <a:ext cx="2986593" cy="670718"/>
          </a:xfrm>
          <a:prstGeom prst="rect">
            <a:avLst/>
          </a:prstGeom>
        </p:spPr>
      </p:pic>
      <p:pic>
        <p:nvPicPr>
          <p:cNvPr id="24" name="Picture 23">
            <a:extLst>
              <a:ext uri="{FF2B5EF4-FFF2-40B4-BE49-F238E27FC236}">
                <a16:creationId xmlns:a16="http://schemas.microsoft.com/office/drawing/2014/main" xmlns="" id="{77D4F534-202A-4E39-B78B-9069C8637BD6}"/>
              </a:ext>
            </a:extLst>
          </p:cNvPr>
          <p:cNvPicPr>
            <a:picLocks noChangeAspect="1"/>
          </p:cNvPicPr>
          <p:nvPr/>
        </p:nvPicPr>
        <p:blipFill>
          <a:blip r:embed="rId6"/>
          <a:stretch>
            <a:fillRect/>
          </a:stretch>
        </p:blipFill>
        <p:spPr>
          <a:xfrm>
            <a:off x="392905" y="5234072"/>
            <a:ext cx="2842251" cy="670718"/>
          </a:xfrm>
          <a:prstGeom prst="rect">
            <a:avLst/>
          </a:prstGeom>
        </p:spPr>
      </p:pic>
      <p:sp>
        <p:nvSpPr>
          <p:cNvPr id="25" name="TextBox 24">
            <a:extLst>
              <a:ext uri="{FF2B5EF4-FFF2-40B4-BE49-F238E27FC236}">
                <a16:creationId xmlns:a16="http://schemas.microsoft.com/office/drawing/2014/main" xmlns="" id="{01F0824D-DF0C-498B-AE5B-B4617514D9D6}"/>
              </a:ext>
            </a:extLst>
          </p:cNvPr>
          <p:cNvSpPr txBox="1"/>
          <p:nvPr/>
        </p:nvSpPr>
        <p:spPr>
          <a:xfrm>
            <a:off x="4124466" y="2849279"/>
            <a:ext cx="1978821" cy="523220"/>
          </a:xfrm>
          <a:prstGeom prst="rect">
            <a:avLst/>
          </a:prstGeom>
          <a:noFill/>
        </p:spPr>
        <p:txBody>
          <a:bodyPr wrap="square">
            <a:spAutoFit/>
          </a:bodyPr>
          <a:lstStyle/>
          <a:p>
            <a:pPr algn="ctr"/>
            <a:r>
              <a:rPr lang="en-US" sz="2800" b="1" i="0" dirty="0" err="1">
                <a:solidFill>
                  <a:srgbClr val="0000CC"/>
                </a:solidFill>
                <a:effectLst/>
                <a:latin typeface="-apple-system"/>
              </a:rPr>
              <a:t>Nhật</a:t>
            </a:r>
            <a:r>
              <a:rPr lang="en-US" sz="2800" b="1" i="0" dirty="0">
                <a:solidFill>
                  <a:srgbClr val="0000CC"/>
                </a:solidFill>
                <a:effectLst/>
                <a:latin typeface="-apple-system"/>
              </a:rPr>
              <a:t> </a:t>
            </a:r>
            <a:r>
              <a:rPr lang="en-US" sz="2800" b="1" i="0" dirty="0" err="1">
                <a:solidFill>
                  <a:srgbClr val="0000CC"/>
                </a:solidFill>
                <a:effectLst/>
                <a:latin typeface="-apple-system"/>
              </a:rPr>
              <a:t>Bản</a:t>
            </a:r>
            <a:endParaRPr lang="en-US" sz="2800" b="1" dirty="0">
              <a:solidFill>
                <a:srgbClr val="0000CC"/>
              </a:solidFill>
            </a:endParaRPr>
          </a:p>
        </p:txBody>
      </p:sp>
      <p:sp>
        <p:nvSpPr>
          <p:cNvPr id="26" name="TextBox 25">
            <a:extLst>
              <a:ext uri="{FF2B5EF4-FFF2-40B4-BE49-F238E27FC236}">
                <a16:creationId xmlns:a16="http://schemas.microsoft.com/office/drawing/2014/main" xmlns="" id="{D72A589F-FD9E-44E6-BA7C-FE74CF7E82F7}"/>
              </a:ext>
            </a:extLst>
          </p:cNvPr>
          <p:cNvSpPr txBox="1"/>
          <p:nvPr/>
        </p:nvSpPr>
        <p:spPr>
          <a:xfrm>
            <a:off x="4093991" y="3648270"/>
            <a:ext cx="1978821" cy="523220"/>
          </a:xfrm>
          <a:prstGeom prst="rect">
            <a:avLst/>
          </a:prstGeom>
          <a:noFill/>
        </p:spPr>
        <p:txBody>
          <a:bodyPr wrap="square">
            <a:spAutoFit/>
          </a:bodyPr>
          <a:lstStyle/>
          <a:p>
            <a:pPr algn="ctr"/>
            <a:r>
              <a:rPr lang="en-US" sz="2800" b="1" i="0" dirty="0" err="1">
                <a:solidFill>
                  <a:srgbClr val="0000CC"/>
                </a:solidFill>
                <a:effectLst/>
                <a:latin typeface="-apple-system"/>
              </a:rPr>
              <a:t>Hàn</a:t>
            </a:r>
            <a:r>
              <a:rPr lang="en-US" sz="2800" b="1" i="0" dirty="0">
                <a:solidFill>
                  <a:srgbClr val="0000CC"/>
                </a:solidFill>
                <a:effectLst/>
                <a:latin typeface="-apple-system"/>
              </a:rPr>
              <a:t> </a:t>
            </a:r>
            <a:r>
              <a:rPr lang="en-US" sz="2800" b="1" i="0" dirty="0" err="1">
                <a:solidFill>
                  <a:srgbClr val="0000CC"/>
                </a:solidFill>
                <a:effectLst/>
                <a:latin typeface="-apple-system"/>
              </a:rPr>
              <a:t>Quốc</a:t>
            </a:r>
            <a:endParaRPr lang="en-US" sz="2800" b="1" dirty="0">
              <a:solidFill>
                <a:srgbClr val="0000CC"/>
              </a:solidFill>
            </a:endParaRPr>
          </a:p>
        </p:txBody>
      </p:sp>
      <p:sp>
        <p:nvSpPr>
          <p:cNvPr id="27" name="TextBox 26">
            <a:extLst>
              <a:ext uri="{FF2B5EF4-FFF2-40B4-BE49-F238E27FC236}">
                <a16:creationId xmlns:a16="http://schemas.microsoft.com/office/drawing/2014/main" xmlns="" id="{C35B4255-9E4C-4D67-9212-63B8B317D041}"/>
              </a:ext>
            </a:extLst>
          </p:cNvPr>
          <p:cNvSpPr txBox="1"/>
          <p:nvPr/>
        </p:nvSpPr>
        <p:spPr>
          <a:xfrm>
            <a:off x="4214668" y="4527503"/>
            <a:ext cx="1978821" cy="523220"/>
          </a:xfrm>
          <a:prstGeom prst="rect">
            <a:avLst/>
          </a:prstGeom>
          <a:noFill/>
        </p:spPr>
        <p:txBody>
          <a:bodyPr wrap="square">
            <a:spAutoFit/>
          </a:bodyPr>
          <a:lstStyle/>
          <a:p>
            <a:pPr algn="ctr"/>
            <a:r>
              <a:rPr lang="en-US" sz="2800" b="1" i="0" dirty="0" err="1">
                <a:solidFill>
                  <a:srgbClr val="0000CC"/>
                </a:solidFill>
                <a:effectLst/>
                <a:latin typeface="-apple-system"/>
              </a:rPr>
              <a:t>Triều</a:t>
            </a:r>
            <a:r>
              <a:rPr lang="en-US" sz="2800" b="1" i="0" dirty="0">
                <a:solidFill>
                  <a:srgbClr val="0000CC"/>
                </a:solidFill>
                <a:effectLst/>
                <a:latin typeface="-apple-system"/>
              </a:rPr>
              <a:t> </a:t>
            </a:r>
            <a:r>
              <a:rPr lang="en-US" sz="2800" b="1" i="0" dirty="0" err="1">
                <a:solidFill>
                  <a:srgbClr val="0000CC"/>
                </a:solidFill>
                <a:effectLst/>
                <a:latin typeface="-apple-system"/>
              </a:rPr>
              <a:t>Tiên</a:t>
            </a:r>
            <a:endParaRPr lang="en-US" sz="2800" b="1" dirty="0">
              <a:solidFill>
                <a:srgbClr val="0000CC"/>
              </a:solidFill>
            </a:endParaRPr>
          </a:p>
        </p:txBody>
      </p:sp>
      <p:sp>
        <p:nvSpPr>
          <p:cNvPr id="28" name="TextBox 27">
            <a:extLst>
              <a:ext uri="{FF2B5EF4-FFF2-40B4-BE49-F238E27FC236}">
                <a16:creationId xmlns:a16="http://schemas.microsoft.com/office/drawing/2014/main" xmlns="" id="{F4A41789-5FB5-4500-9EC6-CD5C8C74985B}"/>
              </a:ext>
            </a:extLst>
          </p:cNvPr>
          <p:cNvSpPr txBox="1"/>
          <p:nvPr/>
        </p:nvSpPr>
        <p:spPr>
          <a:xfrm>
            <a:off x="238493" y="5892369"/>
            <a:ext cx="6493777" cy="461665"/>
          </a:xfrm>
          <a:prstGeom prst="rect">
            <a:avLst/>
          </a:prstGeom>
          <a:noFill/>
        </p:spPr>
        <p:txBody>
          <a:bodyPr wrap="square">
            <a:spAutoFit/>
          </a:bodyPr>
          <a:lstStyle/>
          <a:p>
            <a:pPr marL="0" marR="0" indent="-57150" algn="ctr">
              <a:lnSpc>
                <a:spcPct val="120000"/>
              </a:lnSpc>
              <a:spcBef>
                <a:spcPts val="0"/>
              </a:spcBef>
              <a:spcAft>
                <a:spcPts val="0"/>
              </a:spcAft>
            </a:pPr>
            <a:r>
              <a:rPr lang="en-US" sz="2000" dirty="0" err="1">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Ghép</a:t>
            </a:r>
            <a:r>
              <a:rPr lang="en-US" sz="2000" dirty="0">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nhanh</a:t>
            </a:r>
            <a:r>
              <a:rPr lang="en-US" sz="2000" dirty="0">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Dân</a:t>
            </a:r>
            <a:r>
              <a:rPr lang="en-US" sz="2000" dirty="0">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số</a:t>
            </a:r>
            <a:r>
              <a:rPr lang="en-US" sz="2000" dirty="0">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và</a:t>
            </a:r>
            <a:r>
              <a:rPr lang="en-US" sz="2000" dirty="0">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tên</a:t>
            </a:r>
            <a:r>
              <a:rPr lang="en-US" sz="2000" dirty="0">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nước</a:t>
            </a:r>
            <a:r>
              <a:rPr lang="en-US" sz="2000" dirty="0">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tương</a:t>
            </a:r>
            <a:r>
              <a:rPr lang="en-US" sz="2000" dirty="0">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 </a:t>
            </a:r>
            <a:r>
              <a:rPr lang="en-US" sz="2000" dirty="0" err="1">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ứng</a:t>
            </a:r>
            <a:endParaRPr lang="en-US" sz="2000" dirty="0">
              <a:solidFill>
                <a:srgbClr val="7030A0"/>
              </a:solidFill>
              <a:effectLst/>
              <a:latin typeface="#9Slide07 IcielBaliho Script" pitchFamily="2" charset="0"/>
              <a:ea typeface="Tahoma" panose="020B0604030504040204" pitchFamily="34" charset="0"/>
              <a:cs typeface="Times New Roman" panose="02020603050405020304" pitchFamily="18" charset="0"/>
            </a:endParaRPr>
          </a:p>
        </p:txBody>
      </p:sp>
      <p:pic>
        <p:nvPicPr>
          <p:cNvPr id="30" name="Picture 29">
            <a:extLst>
              <a:ext uri="{FF2B5EF4-FFF2-40B4-BE49-F238E27FC236}">
                <a16:creationId xmlns:a16="http://schemas.microsoft.com/office/drawing/2014/main" xmlns="" id="{97252527-D254-4EF2-A5B4-A889F8EF3295}"/>
              </a:ext>
            </a:extLst>
          </p:cNvPr>
          <p:cNvPicPr>
            <a:picLocks noChangeAspect="1"/>
          </p:cNvPicPr>
          <p:nvPr/>
        </p:nvPicPr>
        <p:blipFill>
          <a:blip r:embed="rId7"/>
          <a:stretch>
            <a:fillRect/>
          </a:stretch>
        </p:blipFill>
        <p:spPr>
          <a:xfrm>
            <a:off x="6231818" y="344348"/>
            <a:ext cx="5181600" cy="1000125"/>
          </a:xfrm>
          <a:prstGeom prst="rect">
            <a:avLst/>
          </a:prstGeom>
        </p:spPr>
      </p:pic>
      <p:sp>
        <p:nvSpPr>
          <p:cNvPr id="31" name="TextBox 30">
            <a:extLst>
              <a:ext uri="{FF2B5EF4-FFF2-40B4-BE49-F238E27FC236}">
                <a16:creationId xmlns:a16="http://schemas.microsoft.com/office/drawing/2014/main" xmlns="" id="{DA607A64-002C-4B08-AEB4-995915E7B93A}"/>
              </a:ext>
            </a:extLst>
          </p:cNvPr>
          <p:cNvSpPr txBox="1"/>
          <p:nvPr/>
        </p:nvSpPr>
        <p:spPr>
          <a:xfrm>
            <a:off x="6732270" y="6102915"/>
            <a:ext cx="4952525" cy="609398"/>
          </a:xfrm>
          <a:prstGeom prst="rect">
            <a:avLst/>
          </a:prstGeom>
          <a:noFill/>
        </p:spPr>
        <p:txBody>
          <a:bodyPr wrap="square">
            <a:spAutoFit/>
          </a:bodyPr>
          <a:lstStyle/>
          <a:p>
            <a:pPr marL="0" marR="0" indent="-57150" algn="ctr">
              <a:lnSpc>
                <a:spcPct val="120000"/>
              </a:lnSpc>
              <a:spcBef>
                <a:spcPts val="0"/>
              </a:spcBef>
              <a:spcAft>
                <a:spcPts val="0"/>
              </a:spcAft>
            </a:pPr>
            <a:r>
              <a:rPr lang="en-US" sz="2800" dirty="0">
                <a:solidFill>
                  <a:srgbClr val="7030A0"/>
                </a:solidFill>
                <a:effectLst/>
                <a:latin typeface="#9Slide07 IcielBaliho Script" pitchFamily="2" charset="0"/>
                <a:ea typeface="Times New Roman" panose="02020603050405020304" pitchFamily="18" charset="0"/>
                <a:cs typeface="Times New Roman" panose="02020603050405020304" pitchFamily="18" charset="0"/>
              </a:rPr>
              <a:t>THÁP DÂN SỐ ĐÔNG Á</a:t>
            </a:r>
            <a:endParaRPr lang="en-US" sz="2400" dirty="0">
              <a:solidFill>
                <a:srgbClr val="7030A0"/>
              </a:solidFill>
              <a:effectLst/>
              <a:latin typeface="#9Slide07 IcielBaliho Script" pitchFamily="2" charset="0"/>
              <a:ea typeface="Tahoma" panose="020B0604030504040204" pitchFamily="34"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xmlns="" id="{F359FDCC-F803-46F0-BAAC-F8786C8FCAC9}"/>
              </a:ext>
            </a:extLst>
          </p:cNvPr>
          <p:cNvCxnSpPr/>
          <p:nvPr/>
        </p:nvCxnSpPr>
        <p:spPr>
          <a:xfrm>
            <a:off x="3307326" y="3257550"/>
            <a:ext cx="838660" cy="2131703"/>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4" name="Straight Arrow Connector 33">
            <a:extLst>
              <a:ext uri="{FF2B5EF4-FFF2-40B4-BE49-F238E27FC236}">
                <a16:creationId xmlns:a16="http://schemas.microsoft.com/office/drawing/2014/main" xmlns="" id="{95A6B764-241D-4A4E-B680-23E1D1625A61}"/>
              </a:ext>
            </a:extLst>
          </p:cNvPr>
          <p:cNvCxnSpPr>
            <a:cxnSpLocks/>
            <a:stCxn id="20" idx="3"/>
          </p:cNvCxnSpPr>
          <p:nvPr/>
        </p:nvCxnSpPr>
        <p:spPr>
          <a:xfrm flipV="1">
            <a:off x="3307326" y="3257550"/>
            <a:ext cx="997974" cy="1432324"/>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xmlns="" id="{FCB22C83-CC51-4793-AC9D-D4D982ECCB7D}"/>
              </a:ext>
            </a:extLst>
          </p:cNvPr>
          <p:cNvCxnSpPr>
            <a:cxnSpLocks/>
            <a:stCxn id="16" idx="3"/>
          </p:cNvCxnSpPr>
          <p:nvPr/>
        </p:nvCxnSpPr>
        <p:spPr>
          <a:xfrm>
            <a:off x="3235156" y="3909813"/>
            <a:ext cx="979512" cy="55922"/>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40" name="Straight Arrow Connector 39">
            <a:extLst>
              <a:ext uri="{FF2B5EF4-FFF2-40B4-BE49-F238E27FC236}">
                <a16:creationId xmlns:a16="http://schemas.microsoft.com/office/drawing/2014/main" xmlns="" id="{946FA3B5-A69E-4303-BD23-40016A89F4A1}"/>
              </a:ext>
            </a:extLst>
          </p:cNvPr>
          <p:cNvCxnSpPr>
            <a:cxnSpLocks/>
            <a:stCxn id="24" idx="3"/>
            <a:endCxn id="27" idx="1"/>
          </p:cNvCxnSpPr>
          <p:nvPr/>
        </p:nvCxnSpPr>
        <p:spPr>
          <a:xfrm flipV="1">
            <a:off x="3235156" y="4789113"/>
            <a:ext cx="979512" cy="780318"/>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44" name="Frame 43">
            <a:extLst>
              <a:ext uri="{FF2B5EF4-FFF2-40B4-BE49-F238E27FC236}">
                <a16:creationId xmlns:a16="http://schemas.microsoft.com/office/drawing/2014/main" xmlns="" id="{CA9B3F96-6469-46AB-9912-6D824B79CBC2}"/>
              </a:ext>
            </a:extLst>
          </p:cNvPr>
          <p:cNvSpPr/>
          <p:nvPr/>
        </p:nvSpPr>
        <p:spPr>
          <a:xfrm>
            <a:off x="7287" y="0"/>
            <a:ext cx="12192000" cy="6858000"/>
          </a:xfrm>
          <a:prstGeom prst="frame">
            <a:avLst>
              <a:gd name="adj1" fmla="val 36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5994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2"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righ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par>
                                <p:cTn id="24" presetID="16" presetClass="entr" presetSubtype="21"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barn(inVertical)">
                                      <p:cBhvr>
                                        <p:cTn id="35" dur="500"/>
                                        <p:tgtEl>
                                          <p:spTgt spid="25"/>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arn(inVertical)">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barn(inVertical)">
                                      <p:cBhvr>
                                        <p:cTn id="52" dur="500"/>
                                        <p:tgtEl>
                                          <p:spTgt spid="37"/>
                                        </p:tgtEl>
                                      </p:cBhvr>
                                    </p:animEffect>
                                  </p:childTnLst>
                                </p:cTn>
                              </p:par>
                              <p:par>
                                <p:cTn id="53" presetID="16" presetClass="entr" presetSubtype="21"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barn(inVertical)">
                                      <p:cBhvr>
                                        <p:cTn id="55" dur="500"/>
                                        <p:tgtEl>
                                          <p:spTgt spid="33"/>
                                        </p:tgtEl>
                                      </p:cBhvr>
                                    </p:animEffect>
                                  </p:childTnLst>
                                </p:cTn>
                              </p:par>
                              <p:par>
                                <p:cTn id="56" presetID="16" presetClass="entr" presetSubtype="21"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barn(inVertical)">
                                      <p:cBhvr>
                                        <p:cTn id="58" dur="500"/>
                                        <p:tgtEl>
                                          <p:spTgt spid="34"/>
                                        </p:tgtEl>
                                      </p:cBhvr>
                                    </p:animEffect>
                                  </p:childTnLst>
                                </p:cTn>
                              </p:par>
                              <p:par>
                                <p:cTn id="59" presetID="16" presetClass="entr" presetSubtype="21" fill="hold"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barn(inVertical)">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wipe(down)">
                                      <p:cBhvr>
                                        <p:cTn id="66" dur="580">
                                          <p:stCondLst>
                                            <p:cond delay="0"/>
                                          </p:stCondLst>
                                        </p:cTn>
                                        <p:tgtEl>
                                          <p:spTgt spid="6"/>
                                        </p:tgtEl>
                                      </p:cBhvr>
                                    </p:animEffect>
                                    <p:anim calcmode="lin" valueType="num">
                                      <p:cBhvr>
                                        <p:cTn id="6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72" dur="26">
                                          <p:stCondLst>
                                            <p:cond delay="650"/>
                                          </p:stCondLst>
                                        </p:cTn>
                                        <p:tgtEl>
                                          <p:spTgt spid="6"/>
                                        </p:tgtEl>
                                      </p:cBhvr>
                                      <p:to x="100000" y="60000"/>
                                    </p:animScale>
                                    <p:animScale>
                                      <p:cBhvr>
                                        <p:cTn id="73" dur="166" decel="50000">
                                          <p:stCondLst>
                                            <p:cond delay="676"/>
                                          </p:stCondLst>
                                        </p:cTn>
                                        <p:tgtEl>
                                          <p:spTgt spid="6"/>
                                        </p:tgtEl>
                                      </p:cBhvr>
                                      <p:to x="100000" y="100000"/>
                                    </p:animScale>
                                    <p:animScale>
                                      <p:cBhvr>
                                        <p:cTn id="74" dur="26">
                                          <p:stCondLst>
                                            <p:cond delay="1312"/>
                                          </p:stCondLst>
                                        </p:cTn>
                                        <p:tgtEl>
                                          <p:spTgt spid="6"/>
                                        </p:tgtEl>
                                      </p:cBhvr>
                                      <p:to x="100000" y="80000"/>
                                    </p:animScale>
                                    <p:animScale>
                                      <p:cBhvr>
                                        <p:cTn id="75" dur="166" decel="50000">
                                          <p:stCondLst>
                                            <p:cond delay="1338"/>
                                          </p:stCondLst>
                                        </p:cTn>
                                        <p:tgtEl>
                                          <p:spTgt spid="6"/>
                                        </p:tgtEl>
                                      </p:cBhvr>
                                      <p:to x="100000" y="100000"/>
                                    </p:animScale>
                                    <p:animScale>
                                      <p:cBhvr>
                                        <p:cTn id="76" dur="26">
                                          <p:stCondLst>
                                            <p:cond delay="1642"/>
                                          </p:stCondLst>
                                        </p:cTn>
                                        <p:tgtEl>
                                          <p:spTgt spid="6"/>
                                        </p:tgtEl>
                                      </p:cBhvr>
                                      <p:to x="100000" y="90000"/>
                                    </p:animScale>
                                    <p:animScale>
                                      <p:cBhvr>
                                        <p:cTn id="77" dur="166" decel="50000">
                                          <p:stCondLst>
                                            <p:cond delay="1668"/>
                                          </p:stCondLst>
                                        </p:cTn>
                                        <p:tgtEl>
                                          <p:spTgt spid="6"/>
                                        </p:tgtEl>
                                      </p:cBhvr>
                                      <p:to x="100000" y="100000"/>
                                    </p:animScale>
                                    <p:animScale>
                                      <p:cBhvr>
                                        <p:cTn id="78" dur="26">
                                          <p:stCondLst>
                                            <p:cond delay="1808"/>
                                          </p:stCondLst>
                                        </p:cTn>
                                        <p:tgtEl>
                                          <p:spTgt spid="6"/>
                                        </p:tgtEl>
                                      </p:cBhvr>
                                      <p:to x="100000" y="95000"/>
                                    </p:animScale>
                                    <p:animScale>
                                      <p:cBhvr>
                                        <p:cTn id="79"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P spid="25" grpId="0"/>
      <p:bldP spid="26" grpId="0"/>
      <p:bldP spid="27" grpId="0"/>
      <p:bldP spid="28"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D262BD7-3AF9-4E67-8488-2CC3479F99B0}"/>
              </a:ext>
            </a:extLst>
          </p:cNvPr>
          <p:cNvPicPr>
            <a:picLocks noChangeAspect="1"/>
          </p:cNvPicPr>
          <p:nvPr/>
        </p:nvPicPr>
        <p:blipFill>
          <a:blip r:embed="rId2"/>
          <a:stretch>
            <a:fillRect/>
          </a:stretch>
        </p:blipFill>
        <p:spPr>
          <a:xfrm>
            <a:off x="524015" y="1142121"/>
            <a:ext cx="11307606" cy="2772654"/>
          </a:xfrm>
          <a:prstGeom prst="rect">
            <a:avLst/>
          </a:prstGeom>
        </p:spPr>
      </p:pic>
      <p:sp>
        <p:nvSpPr>
          <p:cNvPr id="6" name="Title 1">
            <a:extLst>
              <a:ext uri="{FF2B5EF4-FFF2-40B4-BE49-F238E27FC236}">
                <a16:creationId xmlns:a16="http://schemas.microsoft.com/office/drawing/2014/main" xmlns="" id="{1F28EF45-1F72-4420-8B8D-F59C1138A31D}"/>
              </a:ext>
            </a:extLst>
          </p:cNvPr>
          <p:cNvSpPr txBox="1">
            <a:spLocks/>
          </p:cNvSpPr>
          <p:nvPr/>
        </p:nvSpPr>
        <p:spPr>
          <a:xfrm>
            <a:off x="312226" y="373886"/>
            <a:ext cx="11289224" cy="768235"/>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en-US" sz="5400" dirty="0">
                <a:solidFill>
                  <a:srgbClr val="FF0000"/>
                </a:solidFill>
                <a:latin typeface="#9Slide07 IcielBC Cubano Normal" panose="00000500000000000000" pitchFamily="2" charset="0"/>
              </a:rPr>
              <a:t>1. KHÁI QUÁT VỀ DÂN CƯ VÀ ĐẶC ĐIỂM PTKT KHU VỰC ĐÔNG Á</a:t>
            </a:r>
          </a:p>
        </p:txBody>
      </p:sp>
      <p:sp>
        <p:nvSpPr>
          <p:cNvPr id="7" name="Frame 6">
            <a:extLst>
              <a:ext uri="{FF2B5EF4-FFF2-40B4-BE49-F238E27FC236}">
                <a16:creationId xmlns:a16="http://schemas.microsoft.com/office/drawing/2014/main" xmlns="" id="{2429D3C1-2C97-4A7B-8A7C-EBF8B915F07E}"/>
              </a:ext>
            </a:extLst>
          </p:cNvPr>
          <p:cNvSpPr/>
          <p:nvPr/>
        </p:nvSpPr>
        <p:spPr>
          <a:xfrm>
            <a:off x="7287" y="0"/>
            <a:ext cx="12192000" cy="6858000"/>
          </a:xfrm>
          <a:prstGeom prst="frame">
            <a:avLst>
              <a:gd name="adj1" fmla="val 36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xmlns="" id="{C2D30814-53E4-4F23-AE63-66E693C81153}"/>
              </a:ext>
            </a:extLst>
          </p:cNvPr>
          <p:cNvSpPr txBox="1"/>
          <p:nvPr/>
        </p:nvSpPr>
        <p:spPr>
          <a:xfrm>
            <a:off x="524015" y="4000100"/>
            <a:ext cx="2458429" cy="1391086"/>
          </a:xfrm>
          <a:prstGeom prst="rect">
            <a:avLst/>
          </a:prstGeom>
          <a:noFill/>
        </p:spPr>
        <p:txBody>
          <a:bodyPr wrap="square">
            <a:spAutoFit/>
          </a:bodyPr>
          <a:lstStyle/>
          <a:p>
            <a:pPr marL="0" marR="0" indent="-57150" algn="just">
              <a:lnSpc>
                <a:spcPct val="120000"/>
              </a:lnSpc>
              <a:spcBef>
                <a:spcPts val="0"/>
              </a:spcBef>
              <a:spcAft>
                <a:spcPts val="0"/>
              </a:spcAft>
            </a:pPr>
            <a:r>
              <a:rPr lang="en-US" dirty="0">
                <a:solidFill>
                  <a:srgbClr val="7030A0"/>
                </a:solidFill>
                <a:latin typeface="#9Slide07 IcielBaliho Script" pitchFamily="2" charset="0"/>
                <a:ea typeface="Times New Roman" panose="02020603050405020304" pitchFamily="18" charset="0"/>
                <a:cs typeface="Times New Roman" panose="02020603050405020304" pitchFamily="18" charset="0"/>
              </a:rPr>
              <a:t>Quan </a:t>
            </a:r>
            <a:r>
              <a:rPr lang="en-US" dirty="0" err="1">
                <a:solidFill>
                  <a:srgbClr val="7030A0"/>
                </a:solidFill>
                <a:latin typeface="#9Slide07 IcielBaliho Script" pitchFamily="2" charset="0"/>
                <a:ea typeface="Times New Roman" panose="02020603050405020304" pitchFamily="18" charset="0"/>
                <a:cs typeface="Times New Roman" panose="02020603050405020304" pitchFamily="18" charset="0"/>
              </a:rPr>
              <a:t>sát</a:t>
            </a:r>
            <a:r>
              <a:rPr lang="en-US" dirty="0">
                <a:solidFill>
                  <a:srgbClr val="7030A0"/>
                </a:solidFill>
                <a:latin typeface="#9Slide07 IcielBaliho Script" pitchFamily="2" charset="0"/>
                <a:ea typeface="Times New Roman" panose="02020603050405020304" pitchFamily="18" charset="0"/>
                <a:cs typeface="Times New Roman" panose="02020603050405020304" pitchFamily="18" charset="0"/>
              </a:rPr>
              <a:t> 2 </a:t>
            </a:r>
            <a:r>
              <a:rPr lang="en-US" dirty="0" err="1">
                <a:solidFill>
                  <a:srgbClr val="7030A0"/>
                </a:solidFill>
                <a:latin typeface="#9Slide07 IcielBaliho Script" pitchFamily="2" charset="0"/>
                <a:ea typeface="Times New Roman" panose="02020603050405020304" pitchFamily="18" charset="0"/>
                <a:cs typeface="Times New Roman" panose="02020603050405020304" pitchFamily="18" charset="0"/>
              </a:rPr>
              <a:t>bảng</a:t>
            </a:r>
            <a:r>
              <a:rPr lang="en-US" dirty="0">
                <a:solidFill>
                  <a:srgbClr val="7030A0"/>
                </a:solidFill>
                <a:latin typeface="#9Slide07 IcielBaliho Script" pitchFamily="2" charset="0"/>
                <a:ea typeface="Times New Roman" panose="02020603050405020304" pitchFamily="18" charset="0"/>
                <a:cs typeface="Times New Roman" panose="02020603050405020304" pitchFamily="18" charset="0"/>
              </a:rPr>
              <a:t> </a:t>
            </a:r>
            <a:r>
              <a:rPr lang="en-US" dirty="0" err="1">
                <a:solidFill>
                  <a:srgbClr val="7030A0"/>
                </a:solidFill>
                <a:latin typeface="#9Slide07 IcielBaliho Script" pitchFamily="2" charset="0"/>
                <a:ea typeface="Times New Roman" panose="02020603050405020304" pitchFamily="18" charset="0"/>
                <a:cs typeface="Times New Roman" panose="02020603050405020304" pitchFamily="18" charset="0"/>
              </a:rPr>
              <a:t>hãy</a:t>
            </a:r>
            <a:r>
              <a:rPr lang="en-US" dirty="0">
                <a:solidFill>
                  <a:srgbClr val="7030A0"/>
                </a:solidFill>
                <a:latin typeface="#9Slide07 IcielBaliho Script" pitchFamily="2" charset="0"/>
                <a:ea typeface="Times New Roman" panose="02020603050405020304" pitchFamily="18" charset="0"/>
                <a:cs typeface="Times New Roman" panose="02020603050405020304" pitchFamily="18" charset="0"/>
              </a:rPr>
              <a:t> </a:t>
            </a:r>
            <a:r>
              <a:rPr lang="en-US" dirty="0" err="1">
                <a:solidFill>
                  <a:srgbClr val="7030A0"/>
                </a:solidFill>
                <a:latin typeface="#9Slide07 IcielBaliho Script" pitchFamily="2" charset="0"/>
                <a:ea typeface="Times New Roman" panose="02020603050405020304" pitchFamily="18" charset="0"/>
                <a:cs typeface="Times New Roman" panose="02020603050405020304" pitchFamily="18" charset="0"/>
              </a:rPr>
              <a:t>rút</a:t>
            </a:r>
            <a:r>
              <a:rPr lang="en-US" dirty="0">
                <a:solidFill>
                  <a:srgbClr val="7030A0"/>
                </a:solidFill>
                <a:latin typeface="#9Slide07 IcielBaliho Script" pitchFamily="2" charset="0"/>
                <a:ea typeface="Times New Roman" panose="02020603050405020304" pitchFamily="18" charset="0"/>
                <a:cs typeface="Times New Roman" panose="02020603050405020304" pitchFamily="18" charset="0"/>
              </a:rPr>
              <a:t> ra </a:t>
            </a:r>
            <a:r>
              <a:rPr lang="en-US" dirty="0" err="1">
                <a:solidFill>
                  <a:srgbClr val="7030A0"/>
                </a:solidFill>
                <a:latin typeface="#9Slide07 IcielBaliho Script" pitchFamily="2" charset="0"/>
                <a:ea typeface="Times New Roman" panose="02020603050405020304" pitchFamily="18" charset="0"/>
                <a:cs typeface="Times New Roman" panose="02020603050405020304" pitchFamily="18" charset="0"/>
              </a:rPr>
              <a:t>nhanh</a:t>
            </a:r>
            <a:r>
              <a:rPr lang="en-US" dirty="0">
                <a:solidFill>
                  <a:srgbClr val="7030A0"/>
                </a:solidFill>
                <a:latin typeface="#9Slide07 IcielBaliho Script" pitchFamily="2" charset="0"/>
                <a:ea typeface="Times New Roman" panose="02020603050405020304" pitchFamily="18" charset="0"/>
                <a:cs typeface="Times New Roman" panose="02020603050405020304" pitchFamily="18" charset="0"/>
              </a:rPr>
              <a:t> </a:t>
            </a:r>
            <a:r>
              <a:rPr lang="en-US" dirty="0" err="1">
                <a:solidFill>
                  <a:srgbClr val="7030A0"/>
                </a:solidFill>
                <a:latin typeface="#9Slide07 IcielBaliho Script" pitchFamily="2" charset="0"/>
                <a:ea typeface="Times New Roman" panose="02020603050405020304" pitchFamily="18" charset="0"/>
                <a:cs typeface="Times New Roman" panose="02020603050405020304" pitchFamily="18" charset="0"/>
              </a:rPr>
              <a:t>kết</a:t>
            </a:r>
            <a:r>
              <a:rPr lang="en-US" dirty="0">
                <a:solidFill>
                  <a:srgbClr val="7030A0"/>
                </a:solidFill>
                <a:latin typeface="#9Slide07 IcielBaliho Script" pitchFamily="2" charset="0"/>
                <a:ea typeface="Times New Roman" panose="02020603050405020304" pitchFamily="18" charset="0"/>
                <a:cs typeface="Times New Roman" panose="02020603050405020304" pitchFamily="18" charset="0"/>
              </a:rPr>
              <a:t> </a:t>
            </a:r>
            <a:r>
              <a:rPr lang="en-US" dirty="0" err="1">
                <a:solidFill>
                  <a:srgbClr val="7030A0"/>
                </a:solidFill>
                <a:latin typeface="#9Slide07 IcielBaliho Script" pitchFamily="2" charset="0"/>
                <a:ea typeface="Times New Roman" panose="02020603050405020304" pitchFamily="18" charset="0"/>
                <a:cs typeface="Times New Roman" panose="02020603050405020304" pitchFamily="18" charset="0"/>
              </a:rPr>
              <a:t>luận</a:t>
            </a:r>
            <a:r>
              <a:rPr lang="en-US" dirty="0">
                <a:solidFill>
                  <a:srgbClr val="7030A0"/>
                </a:solidFill>
                <a:latin typeface="#9Slide07 IcielBaliho Script" pitchFamily="2" charset="0"/>
                <a:ea typeface="Times New Roman" panose="02020603050405020304" pitchFamily="18" charset="0"/>
                <a:cs typeface="Times New Roman" panose="02020603050405020304" pitchFamily="18" charset="0"/>
              </a:rPr>
              <a:t> </a:t>
            </a:r>
            <a:r>
              <a:rPr lang="en-US" dirty="0" err="1">
                <a:solidFill>
                  <a:srgbClr val="7030A0"/>
                </a:solidFill>
                <a:latin typeface="#9Slide07 IcielBaliho Script" pitchFamily="2" charset="0"/>
                <a:ea typeface="Times New Roman" panose="02020603050405020304" pitchFamily="18" charset="0"/>
                <a:cs typeface="Times New Roman" panose="02020603050405020304" pitchFamily="18" charset="0"/>
              </a:rPr>
              <a:t>về</a:t>
            </a:r>
            <a:r>
              <a:rPr lang="en-US" dirty="0">
                <a:solidFill>
                  <a:srgbClr val="7030A0"/>
                </a:solidFill>
                <a:latin typeface="#9Slide07 IcielBaliho Script" pitchFamily="2" charset="0"/>
                <a:ea typeface="Times New Roman" panose="02020603050405020304" pitchFamily="18" charset="0"/>
                <a:cs typeface="Times New Roman" panose="02020603050405020304" pitchFamily="18" charset="0"/>
              </a:rPr>
              <a:t> </a:t>
            </a:r>
            <a:r>
              <a:rPr lang="en-US" dirty="0" err="1">
                <a:solidFill>
                  <a:srgbClr val="7030A0"/>
                </a:solidFill>
                <a:latin typeface="#9Slide07 IcielBaliho Script" pitchFamily="2" charset="0"/>
                <a:ea typeface="Times New Roman" panose="02020603050405020304" pitchFamily="18" charset="0"/>
                <a:cs typeface="Times New Roman" panose="02020603050405020304" pitchFamily="18" charset="0"/>
              </a:rPr>
              <a:t>kinh</a:t>
            </a:r>
            <a:r>
              <a:rPr lang="en-US" dirty="0">
                <a:solidFill>
                  <a:srgbClr val="7030A0"/>
                </a:solidFill>
                <a:latin typeface="#9Slide07 IcielBaliho Script" pitchFamily="2" charset="0"/>
                <a:ea typeface="Times New Roman" panose="02020603050405020304" pitchFamily="18" charset="0"/>
                <a:cs typeface="Times New Roman" panose="02020603050405020304" pitchFamily="18" charset="0"/>
              </a:rPr>
              <a:t> </a:t>
            </a:r>
            <a:r>
              <a:rPr lang="en-US" dirty="0" err="1">
                <a:solidFill>
                  <a:srgbClr val="7030A0"/>
                </a:solidFill>
                <a:latin typeface="#9Slide07 IcielBaliho Script" pitchFamily="2" charset="0"/>
                <a:ea typeface="Times New Roman" panose="02020603050405020304" pitchFamily="18" charset="0"/>
                <a:cs typeface="Times New Roman" panose="02020603050405020304" pitchFamily="18" charset="0"/>
              </a:rPr>
              <a:t>tế</a:t>
            </a:r>
            <a:r>
              <a:rPr lang="en-US" dirty="0">
                <a:solidFill>
                  <a:srgbClr val="7030A0"/>
                </a:solidFill>
                <a:latin typeface="#9Slide07 IcielBaliho Script" pitchFamily="2" charset="0"/>
                <a:ea typeface="Times New Roman" panose="02020603050405020304" pitchFamily="18" charset="0"/>
                <a:cs typeface="Times New Roman" panose="02020603050405020304" pitchFamily="18" charset="0"/>
              </a:rPr>
              <a:t> </a:t>
            </a:r>
            <a:r>
              <a:rPr lang="en-US" dirty="0" err="1">
                <a:solidFill>
                  <a:srgbClr val="7030A0"/>
                </a:solidFill>
                <a:latin typeface="#9Slide07 IcielBaliho Script" pitchFamily="2" charset="0"/>
                <a:ea typeface="Times New Roman" panose="02020603050405020304" pitchFamily="18" charset="0"/>
                <a:cs typeface="Times New Roman" panose="02020603050405020304" pitchFamily="18" charset="0"/>
              </a:rPr>
              <a:t>khu</a:t>
            </a:r>
            <a:r>
              <a:rPr lang="en-US" dirty="0">
                <a:solidFill>
                  <a:srgbClr val="7030A0"/>
                </a:solidFill>
                <a:latin typeface="#9Slide07 IcielBaliho Script" pitchFamily="2" charset="0"/>
                <a:ea typeface="Times New Roman" panose="02020603050405020304" pitchFamily="18" charset="0"/>
                <a:cs typeface="Times New Roman" panose="02020603050405020304" pitchFamily="18" charset="0"/>
              </a:rPr>
              <a:t> </a:t>
            </a:r>
            <a:r>
              <a:rPr lang="en-US" dirty="0" err="1">
                <a:solidFill>
                  <a:srgbClr val="7030A0"/>
                </a:solidFill>
                <a:latin typeface="#9Slide07 IcielBaliho Script" pitchFamily="2" charset="0"/>
                <a:ea typeface="Times New Roman" panose="02020603050405020304" pitchFamily="18" charset="0"/>
                <a:cs typeface="Times New Roman" panose="02020603050405020304" pitchFamily="18" charset="0"/>
              </a:rPr>
              <a:t>vực</a:t>
            </a:r>
            <a:r>
              <a:rPr lang="en-US" dirty="0">
                <a:solidFill>
                  <a:srgbClr val="7030A0"/>
                </a:solidFill>
                <a:latin typeface="#9Slide07 IcielBaliho Script" pitchFamily="2" charset="0"/>
                <a:ea typeface="Times New Roman" panose="02020603050405020304" pitchFamily="18" charset="0"/>
                <a:cs typeface="Times New Roman" panose="02020603050405020304" pitchFamily="18" charset="0"/>
              </a:rPr>
              <a:t> </a:t>
            </a:r>
            <a:r>
              <a:rPr lang="en-US" dirty="0" err="1">
                <a:solidFill>
                  <a:srgbClr val="7030A0"/>
                </a:solidFill>
                <a:latin typeface="#9Slide07 IcielBaliho Script" pitchFamily="2" charset="0"/>
                <a:ea typeface="Times New Roman" panose="02020603050405020304" pitchFamily="18" charset="0"/>
                <a:cs typeface="Times New Roman" panose="02020603050405020304" pitchFamily="18" charset="0"/>
              </a:rPr>
              <a:t>Đông</a:t>
            </a:r>
            <a:r>
              <a:rPr lang="en-US" dirty="0">
                <a:solidFill>
                  <a:srgbClr val="7030A0"/>
                </a:solidFill>
                <a:latin typeface="#9Slide07 IcielBaliho Script" pitchFamily="2" charset="0"/>
                <a:ea typeface="Times New Roman" panose="02020603050405020304" pitchFamily="18" charset="0"/>
                <a:cs typeface="Times New Roman" panose="02020603050405020304" pitchFamily="18" charset="0"/>
              </a:rPr>
              <a:t> Á</a:t>
            </a:r>
            <a:endParaRPr lang="en-US" dirty="0">
              <a:solidFill>
                <a:srgbClr val="7030A0"/>
              </a:solidFill>
              <a:effectLst/>
              <a:latin typeface="#9Slide07 IcielBaliho Script" pitchFamily="2"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98D6047D-D2FD-4205-8C57-214B3332A008}"/>
              </a:ext>
            </a:extLst>
          </p:cNvPr>
          <p:cNvSpPr txBox="1"/>
          <p:nvPr/>
        </p:nvSpPr>
        <p:spPr>
          <a:xfrm>
            <a:off x="3296382" y="3883551"/>
            <a:ext cx="4370189" cy="646331"/>
          </a:xfrm>
          <a:prstGeom prst="rect">
            <a:avLst/>
          </a:prstGeom>
          <a:noFill/>
        </p:spPr>
        <p:txBody>
          <a:bodyPr wrap="square">
            <a:spAutoFit/>
          </a:bodyPr>
          <a:lstStyle/>
          <a:p>
            <a:pPr algn="ctr"/>
            <a:r>
              <a:rPr lang="en-US" dirty="0" err="1">
                <a:solidFill>
                  <a:srgbClr val="0000CC"/>
                </a:solidFill>
                <a:latin typeface="#9Slide07 IcielBaliho Script" pitchFamily="2" charset="0"/>
                <a:ea typeface="Times New Roman" panose="02020603050405020304" pitchFamily="18" charset="0"/>
                <a:cs typeface="Times New Roman" panose="02020603050405020304" pitchFamily="18" charset="0"/>
              </a:rPr>
              <a:t>Những</a:t>
            </a:r>
            <a:r>
              <a:rPr lang="en-US" dirty="0">
                <a:solidFill>
                  <a:srgbClr val="0000CC"/>
                </a:solidFill>
                <a:latin typeface="#9Slide07 IcielBaliho Script" pitchFamily="2" charset="0"/>
                <a:ea typeface="Times New Roman" panose="02020603050405020304" pitchFamily="18" charset="0"/>
                <a:cs typeface="Times New Roman" panose="02020603050405020304" pitchFamily="18" charset="0"/>
              </a:rPr>
              <a:t> </a:t>
            </a:r>
            <a:r>
              <a:rPr lang="en-US" dirty="0" err="1">
                <a:solidFill>
                  <a:srgbClr val="0000CC"/>
                </a:solidFill>
                <a:latin typeface="#9Slide07 IcielBaliho Script" pitchFamily="2" charset="0"/>
                <a:ea typeface="Times New Roman" panose="02020603050405020304" pitchFamily="18" charset="0"/>
                <a:cs typeface="Times New Roman" panose="02020603050405020304" pitchFamily="18" charset="0"/>
              </a:rPr>
              <a:t>nền</a:t>
            </a:r>
            <a:r>
              <a:rPr lang="en-US" dirty="0">
                <a:solidFill>
                  <a:srgbClr val="0000CC"/>
                </a:solidFill>
                <a:latin typeface="#9Slide07 IcielBaliho Script" pitchFamily="2" charset="0"/>
                <a:ea typeface="Times New Roman" panose="02020603050405020304" pitchFamily="18" charset="0"/>
                <a:cs typeface="Times New Roman" panose="02020603050405020304" pitchFamily="18" charset="0"/>
              </a:rPr>
              <a:t> </a:t>
            </a:r>
            <a:r>
              <a:rPr lang="en-US" dirty="0" err="1">
                <a:solidFill>
                  <a:srgbClr val="0000CC"/>
                </a:solidFill>
                <a:latin typeface="#9Slide07 IcielBaliho Script" pitchFamily="2" charset="0"/>
                <a:ea typeface="Times New Roman" panose="02020603050405020304" pitchFamily="18" charset="0"/>
                <a:cs typeface="Times New Roman" panose="02020603050405020304" pitchFamily="18" charset="0"/>
              </a:rPr>
              <a:t>kinh</a:t>
            </a:r>
            <a:r>
              <a:rPr lang="en-US" dirty="0">
                <a:solidFill>
                  <a:srgbClr val="0000CC"/>
                </a:solidFill>
                <a:latin typeface="#9Slide07 IcielBaliho Script" pitchFamily="2" charset="0"/>
                <a:ea typeface="Times New Roman" panose="02020603050405020304" pitchFamily="18" charset="0"/>
                <a:cs typeface="Times New Roman" panose="02020603050405020304" pitchFamily="18" charset="0"/>
              </a:rPr>
              <a:t> </a:t>
            </a:r>
            <a:r>
              <a:rPr lang="en-US" dirty="0" err="1">
                <a:solidFill>
                  <a:srgbClr val="0000CC"/>
                </a:solidFill>
                <a:latin typeface="#9Slide07 IcielBaliho Script" pitchFamily="2" charset="0"/>
                <a:ea typeface="Times New Roman" panose="02020603050405020304" pitchFamily="18" charset="0"/>
                <a:cs typeface="Times New Roman" panose="02020603050405020304" pitchFamily="18" charset="0"/>
              </a:rPr>
              <a:t>tế</a:t>
            </a:r>
            <a:r>
              <a:rPr lang="en-US" dirty="0">
                <a:solidFill>
                  <a:srgbClr val="0000CC"/>
                </a:solidFill>
                <a:latin typeface="#9Slide07 IcielBaliho Script" pitchFamily="2" charset="0"/>
                <a:ea typeface="Times New Roman" panose="02020603050405020304" pitchFamily="18" charset="0"/>
                <a:cs typeface="Times New Roman" panose="02020603050405020304" pitchFamily="18" charset="0"/>
              </a:rPr>
              <a:t> </a:t>
            </a:r>
            <a:r>
              <a:rPr lang="en-US" dirty="0" err="1">
                <a:solidFill>
                  <a:srgbClr val="0000CC"/>
                </a:solidFill>
                <a:latin typeface="#9Slide07 IcielBaliho Script" pitchFamily="2" charset="0"/>
                <a:ea typeface="Times New Roman" panose="02020603050405020304" pitchFamily="18" charset="0"/>
                <a:cs typeface="Times New Roman" panose="02020603050405020304" pitchFamily="18" charset="0"/>
              </a:rPr>
              <a:t>lớn</a:t>
            </a:r>
            <a:r>
              <a:rPr lang="en-US" dirty="0">
                <a:solidFill>
                  <a:srgbClr val="0000CC"/>
                </a:solidFill>
                <a:latin typeface="#9Slide07 IcielBaliho Script" pitchFamily="2" charset="0"/>
                <a:ea typeface="Times New Roman" panose="02020603050405020304" pitchFamily="18" charset="0"/>
                <a:cs typeface="Times New Roman" panose="02020603050405020304" pitchFamily="18" charset="0"/>
              </a:rPr>
              <a:t> </a:t>
            </a:r>
            <a:r>
              <a:rPr lang="en-US" dirty="0" err="1">
                <a:solidFill>
                  <a:srgbClr val="0000CC"/>
                </a:solidFill>
                <a:latin typeface="#9Slide07 IcielBaliho Script" pitchFamily="2" charset="0"/>
                <a:ea typeface="Times New Roman" panose="02020603050405020304" pitchFamily="18" charset="0"/>
                <a:cs typeface="Times New Roman" panose="02020603050405020304" pitchFamily="18" charset="0"/>
              </a:rPr>
              <a:t>nhất</a:t>
            </a:r>
            <a:r>
              <a:rPr lang="en-US" dirty="0">
                <a:solidFill>
                  <a:srgbClr val="0000CC"/>
                </a:solidFill>
                <a:latin typeface="#9Slide07 IcielBaliho Script" pitchFamily="2" charset="0"/>
                <a:ea typeface="Times New Roman" panose="02020603050405020304" pitchFamily="18" charset="0"/>
                <a:cs typeface="Times New Roman" panose="02020603050405020304" pitchFamily="18" charset="0"/>
              </a:rPr>
              <a:t> </a:t>
            </a:r>
          </a:p>
          <a:p>
            <a:pPr algn="ctr"/>
            <a:r>
              <a:rPr lang="en-US" dirty="0" err="1">
                <a:solidFill>
                  <a:srgbClr val="0000CC"/>
                </a:solidFill>
                <a:latin typeface="#9Slide07 IcielBaliho Script" pitchFamily="2" charset="0"/>
                <a:ea typeface="Times New Roman" panose="02020603050405020304" pitchFamily="18" charset="0"/>
                <a:cs typeface="Times New Roman" panose="02020603050405020304" pitchFamily="18" charset="0"/>
              </a:rPr>
              <a:t>thế</a:t>
            </a:r>
            <a:r>
              <a:rPr lang="en-US" dirty="0">
                <a:solidFill>
                  <a:srgbClr val="0000CC"/>
                </a:solidFill>
                <a:latin typeface="#9Slide07 IcielBaliho Script" pitchFamily="2" charset="0"/>
                <a:ea typeface="Times New Roman" panose="02020603050405020304" pitchFamily="18" charset="0"/>
                <a:cs typeface="Times New Roman" panose="02020603050405020304" pitchFamily="18" charset="0"/>
              </a:rPr>
              <a:t> </a:t>
            </a:r>
            <a:r>
              <a:rPr lang="en-US" dirty="0" err="1">
                <a:solidFill>
                  <a:srgbClr val="0000CC"/>
                </a:solidFill>
                <a:latin typeface="#9Slide07 IcielBaliho Script" pitchFamily="2" charset="0"/>
                <a:ea typeface="Times New Roman" panose="02020603050405020304" pitchFamily="18" charset="0"/>
                <a:cs typeface="Times New Roman" panose="02020603050405020304" pitchFamily="18" charset="0"/>
              </a:rPr>
              <a:t>giới</a:t>
            </a:r>
            <a:endParaRPr lang="en-US" dirty="0">
              <a:solidFill>
                <a:srgbClr val="0000CC"/>
              </a:solidFill>
            </a:endParaRPr>
          </a:p>
        </p:txBody>
      </p:sp>
      <p:pic>
        <p:nvPicPr>
          <p:cNvPr id="4102" name="Picture 6" descr="India is the 2nd fastest growing market in top 10 countries; will be the  6th largest contributor to ad spends in 2021 globally: GroupM TYNY Report |  Business Insider India">
            <a:extLst>
              <a:ext uri="{FF2B5EF4-FFF2-40B4-BE49-F238E27FC236}">
                <a16:creationId xmlns:a16="http://schemas.microsoft.com/office/drawing/2014/main" xmlns="" id="{83BDD474-CAED-464A-9C48-28DA20FFEF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3158" y="3772636"/>
            <a:ext cx="4088463" cy="283295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F91F6F53-368B-44B3-90A4-253DF525B5C0}"/>
              </a:ext>
            </a:extLst>
          </p:cNvPr>
          <p:cNvSpPr txBox="1"/>
          <p:nvPr/>
        </p:nvSpPr>
        <p:spPr>
          <a:xfrm>
            <a:off x="3429000" y="4960769"/>
            <a:ext cx="4208264" cy="1200329"/>
          </a:xfrm>
          <a:prstGeom prst="rect">
            <a:avLst/>
          </a:prstGeom>
          <a:noFill/>
        </p:spPr>
        <p:txBody>
          <a:bodyPr wrap="square">
            <a:spAutoFit/>
          </a:bodyPr>
          <a:lstStyle/>
          <a:p>
            <a:pPr marL="342900" indent="-342900">
              <a:buFont typeface="Wingdings" panose="05000000000000000000" pitchFamily="2" charset="2"/>
              <a:buChar char="ü"/>
            </a:pPr>
            <a:r>
              <a:rPr lang="en-US" i="0" dirty="0" err="1">
                <a:solidFill>
                  <a:srgbClr val="C00000"/>
                </a:solidFill>
                <a:effectLst/>
                <a:latin typeface="#9Slide07 IcielBaliho Script" pitchFamily="2" charset="0"/>
              </a:rPr>
              <a:t>Trung</a:t>
            </a:r>
            <a:r>
              <a:rPr lang="en-US" i="0" dirty="0">
                <a:solidFill>
                  <a:srgbClr val="C00000"/>
                </a:solidFill>
                <a:effectLst/>
                <a:latin typeface="#9Slide07 IcielBaliho Script" pitchFamily="2" charset="0"/>
              </a:rPr>
              <a:t> </a:t>
            </a:r>
            <a:r>
              <a:rPr lang="en-US" dirty="0" err="1">
                <a:solidFill>
                  <a:srgbClr val="C00000"/>
                </a:solidFill>
                <a:latin typeface="#9Slide07 IcielBaliho Script" pitchFamily="2" charset="0"/>
              </a:rPr>
              <a:t>Q</a:t>
            </a:r>
            <a:r>
              <a:rPr lang="en-US" i="0" dirty="0" err="1">
                <a:solidFill>
                  <a:srgbClr val="C00000"/>
                </a:solidFill>
                <a:effectLst/>
                <a:latin typeface="#9Slide07 IcielBaliho Script" pitchFamily="2" charset="0"/>
              </a:rPr>
              <a:t>uốc</a:t>
            </a:r>
            <a:r>
              <a:rPr lang="en-US" dirty="0">
                <a:solidFill>
                  <a:srgbClr val="C00000"/>
                </a:solidFill>
                <a:latin typeface="#9Slide07 IcielBaliho Script" pitchFamily="2" charset="0"/>
              </a:rPr>
              <a:t>:</a:t>
            </a:r>
            <a:r>
              <a:rPr lang="en-US" i="0" dirty="0">
                <a:solidFill>
                  <a:srgbClr val="C00000"/>
                </a:solidFill>
                <a:effectLst/>
                <a:latin typeface="#9Slide07 IcielBaliho Script" pitchFamily="2" charset="0"/>
              </a:rPr>
              <a:t> 14.72 </a:t>
            </a:r>
            <a:r>
              <a:rPr lang="en-US" i="0" dirty="0" err="1">
                <a:solidFill>
                  <a:srgbClr val="C00000"/>
                </a:solidFill>
                <a:effectLst/>
                <a:latin typeface="#9Slide07 IcielBaliho Script" pitchFamily="2" charset="0"/>
              </a:rPr>
              <a:t>nghìn</a:t>
            </a:r>
            <a:r>
              <a:rPr lang="en-US" i="0" dirty="0">
                <a:solidFill>
                  <a:srgbClr val="C00000"/>
                </a:solidFill>
                <a:effectLst/>
                <a:latin typeface="#9Slide07 IcielBaliho Script" pitchFamily="2" charset="0"/>
              </a:rPr>
              <a:t> </a:t>
            </a:r>
            <a:r>
              <a:rPr lang="en-US" i="0" dirty="0" err="1">
                <a:solidFill>
                  <a:srgbClr val="C00000"/>
                </a:solidFill>
                <a:effectLst/>
                <a:latin typeface="#9Slide07 IcielBaliho Script" pitchFamily="2" charset="0"/>
              </a:rPr>
              <a:t>tỉ</a:t>
            </a:r>
            <a:r>
              <a:rPr lang="en-US" i="0" dirty="0">
                <a:solidFill>
                  <a:srgbClr val="C00000"/>
                </a:solidFill>
                <a:effectLst/>
                <a:latin typeface="#9Slide07 IcielBaliho Script" pitchFamily="2" charset="0"/>
              </a:rPr>
              <a:t> USD</a:t>
            </a:r>
          </a:p>
          <a:p>
            <a:pPr marL="342900" indent="-342900">
              <a:buFont typeface="Wingdings" panose="05000000000000000000" pitchFamily="2" charset="2"/>
              <a:buChar char="ü"/>
            </a:pPr>
            <a:r>
              <a:rPr lang="en-US" dirty="0" err="1">
                <a:solidFill>
                  <a:srgbClr val="C00000"/>
                </a:solidFill>
                <a:latin typeface="#9Slide07 IcielBaliho Script" pitchFamily="2" charset="0"/>
              </a:rPr>
              <a:t>Nhật</a:t>
            </a:r>
            <a:r>
              <a:rPr lang="en-US" dirty="0">
                <a:solidFill>
                  <a:srgbClr val="C00000"/>
                </a:solidFill>
                <a:latin typeface="#9Slide07 IcielBaliho Script" pitchFamily="2" charset="0"/>
              </a:rPr>
              <a:t> </a:t>
            </a:r>
            <a:r>
              <a:rPr lang="en-US" dirty="0" err="1">
                <a:solidFill>
                  <a:srgbClr val="C00000"/>
                </a:solidFill>
                <a:latin typeface="#9Slide07 IcielBaliho Script" pitchFamily="2" charset="0"/>
              </a:rPr>
              <a:t>Bản</a:t>
            </a:r>
            <a:r>
              <a:rPr lang="en-US" dirty="0">
                <a:solidFill>
                  <a:srgbClr val="C00000"/>
                </a:solidFill>
                <a:latin typeface="#9Slide07 IcielBaliho Script" pitchFamily="2" charset="0"/>
              </a:rPr>
              <a:t>: 5.15 </a:t>
            </a:r>
            <a:r>
              <a:rPr lang="en-US" dirty="0" err="1">
                <a:solidFill>
                  <a:srgbClr val="C00000"/>
                </a:solidFill>
                <a:latin typeface="#9Slide07 IcielBaliho Script" pitchFamily="2" charset="0"/>
              </a:rPr>
              <a:t>nghìn</a:t>
            </a:r>
            <a:r>
              <a:rPr lang="en-US" dirty="0">
                <a:solidFill>
                  <a:srgbClr val="C00000"/>
                </a:solidFill>
                <a:latin typeface="#9Slide07 IcielBaliho Script" pitchFamily="2" charset="0"/>
              </a:rPr>
              <a:t> </a:t>
            </a:r>
            <a:r>
              <a:rPr lang="en-US" dirty="0" err="1">
                <a:solidFill>
                  <a:srgbClr val="C00000"/>
                </a:solidFill>
                <a:latin typeface="#9Slide07 IcielBaliho Script" pitchFamily="2" charset="0"/>
              </a:rPr>
              <a:t>tỉ</a:t>
            </a:r>
            <a:r>
              <a:rPr lang="en-US" dirty="0">
                <a:solidFill>
                  <a:srgbClr val="C00000"/>
                </a:solidFill>
                <a:latin typeface="#9Slide07 IcielBaliho Script" pitchFamily="2" charset="0"/>
              </a:rPr>
              <a:t> USD</a:t>
            </a:r>
          </a:p>
          <a:p>
            <a:pPr marL="342900" indent="-342900">
              <a:buFont typeface="Wingdings" panose="05000000000000000000" pitchFamily="2" charset="2"/>
              <a:buChar char="ü"/>
            </a:pPr>
            <a:r>
              <a:rPr lang="en-US" dirty="0" err="1">
                <a:solidFill>
                  <a:srgbClr val="C00000"/>
                </a:solidFill>
                <a:latin typeface="#9Slide07 IcielBaliho Script" pitchFamily="2" charset="0"/>
              </a:rPr>
              <a:t>Hàn</a:t>
            </a:r>
            <a:r>
              <a:rPr lang="en-US" dirty="0">
                <a:solidFill>
                  <a:srgbClr val="C00000"/>
                </a:solidFill>
                <a:latin typeface="#9Slide07 IcielBaliho Script" pitchFamily="2" charset="0"/>
              </a:rPr>
              <a:t> </a:t>
            </a:r>
            <a:r>
              <a:rPr lang="en-US" dirty="0" err="1">
                <a:solidFill>
                  <a:srgbClr val="C00000"/>
                </a:solidFill>
                <a:latin typeface="#9Slide07 IcielBaliho Script" pitchFamily="2" charset="0"/>
              </a:rPr>
              <a:t>Quốc</a:t>
            </a:r>
            <a:r>
              <a:rPr lang="en-US" dirty="0">
                <a:solidFill>
                  <a:srgbClr val="C00000"/>
                </a:solidFill>
                <a:latin typeface="#9Slide07 IcielBaliho Script" pitchFamily="2" charset="0"/>
              </a:rPr>
              <a:t>: 1.63 </a:t>
            </a:r>
            <a:r>
              <a:rPr lang="en-US" dirty="0" err="1">
                <a:solidFill>
                  <a:srgbClr val="C00000"/>
                </a:solidFill>
                <a:latin typeface="#9Slide07 IcielBaliho Script" pitchFamily="2" charset="0"/>
              </a:rPr>
              <a:t>nghìn</a:t>
            </a:r>
            <a:r>
              <a:rPr lang="en-US" dirty="0">
                <a:solidFill>
                  <a:srgbClr val="C00000"/>
                </a:solidFill>
                <a:latin typeface="#9Slide07 IcielBaliho Script" pitchFamily="2" charset="0"/>
              </a:rPr>
              <a:t> </a:t>
            </a:r>
            <a:r>
              <a:rPr lang="en-US" dirty="0" err="1">
                <a:solidFill>
                  <a:srgbClr val="C00000"/>
                </a:solidFill>
                <a:latin typeface="#9Slide07 IcielBaliho Script" pitchFamily="2" charset="0"/>
              </a:rPr>
              <a:t>tỉ</a:t>
            </a:r>
            <a:r>
              <a:rPr lang="en-US" dirty="0">
                <a:solidFill>
                  <a:srgbClr val="C00000"/>
                </a:solidFill>
                <a:latin typeface="#9Slide07 IcielBaliho Script" pitchFamily="2" charset="0"/>
              </a:rPr>
              <a:t> USD</a:t>
            </a:r>
          </a:p>
          <a:p>
            <a:pPr marL="342900" indent="-342900">
              <a:buFont typeface="Wingdings" panose="05000000000000000000" pitchFamily="2" charset="2"/>
              <a:buChar char="ü"/>
            </a:pPr>
            <a:r>
              <a:rPr lang="en-US" dirty="0" err="1">
                <a:solidFill>
                  <a:srgbClr val="C00000"/>
                </a:solidFill>
                <a:latin typeface="#9Slide07 IcielBaliho Script" pitchFamily="2" charset="0"/>
              </a:rPr>
              <a:t>Triều</a:t>
            </a:r>
            <a:r>
              <a:rPr lang="en-US" dirty="0">
                <a:solidFill>
                  <a:srgbClr val="C00000"/>
                </a:solidFill>
                <a:latin typeface="#9Slide07 IcielBaliho Script" pitchFamily="2" charset="0"/>
              </a:rPr>
              <a:t> </a:t>
            </a:r>
            <a:r>
              <a:rPr lang="en-US" dirty="0" err="1">
                <a:solidFill>
                  <a:srgbClr val="C00000"/>
                </a:solidFill>
                <a:latin typeface="#9Slide07 IcielBaliho Script" pitchFamily="2" charset="0"/>
              </a:rPr>
              <a:t>Tiên</a:t>
            </a:r>
            <a:r>
              <a:rPr lang="en-US" dirty="0">
                <a:solidFill>
                  <a:srgbClr val="C00000"/>
                </a:solidFill>
                <a:latin typeface="#9Slide07 IcielBaliho Script" pitchFamily="2" charset="0"/>
              </a:rPr>
              <a:t>: 19 </a:t>
            </a:r>
            <a:r>
              <a:rPr lang="en-US" dirty="0" err="1">
                <a:solidFill>
                  <a:srgbClr val="C00000"/>
                </a:solidFill>
                <a:latin typeface="#9Slide07 IcielBaliho Script" pitchFamily="2" charset="0"/>
              </a:rPr>
              <a:t>tỉ</a:t>
            </a:r>
            <a:r>
              <a:rPr lang="en-US" dirty="0">
                <a:solidFill>
                  <a:srgbClr val="C00000"/>
                </a:solidFill>
                <a:latin typeface="#9Slide07 IcielBaliho Script" pitchFamily="2" charset="0"/>
              </a:rPr>
              <a:t> USD</a:t>
            </a:r>
          </a:p>
        </p:txBody>
      </p:sp>
    </p:spTree>
    <p:extLst>
      <p:ext uri="{BB962C8B-B14F-4D97-AF65-F5344CB8AC3E}">
        <p14:creationId xmlns:p14="http://schemas.microsoft.com/office/powerpoint/2010/main" val="361560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102"/>
                                        </p:tgtEl>
                                        <p:attrNameLst>
                                          <p:attrName>style.visibility</p:attrName>
                                        </p:attrNameLst>
                                      </p:cBhvr>
                                      <p:to>
                                        <p:strVal val="visible"/>
                                      </p:to>
                                    </p:set>
                                    <p:animEffect transition="in" filter="wipe(down)">
                                      <p:cBhvr>
                                        <p:cTn id="18" dur="500"/>
                                        <p:tgtEl>
                                          <p:spTgt spid="410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4"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26896F01-8A7B-454F-8E18-3D2A21035338}"/>
              </a:ext>
            </a:extLst>
          </p:cNvPr>
          <p:cNvSpPr txBox="1"/>
          <p:nvPr/>
        </p:nvSpPr>
        <p:spPr>
          <a:xfrm>
            <a:off x="443910" y="1519785"/>
            <a:ext cx="6067425" cy="4747005"/>
          </a:xfrm>
          <a:prstGeom prst="rect">
            <a:avLst/>
          </a:prstGeom>
          <a:noFill/>
        </p:spPr>
        <p:txBody>
          <a:bodyPr wrap="square">
            <a:spAutoFit/>
          </a:bodyPr>
          <a:lstStyle/>
          <a:p>
            <a:pPr marL="0" marR="0" indent="180340" algn="just">
              <a:lnSpc>
                <a:spcPct val="107000"/>
              </a:lnSpc>
              <a:spcBef>
                <a:spcPts val="0"/>
              </a:spcBef>
              <a:spcAft>
                <a:spcPts val="600"/>
              </a:spcAft>
            </a:pPr>
            <a:r>
              <a:rPr lang="pt-BR" sz="2400" b="1" dirty="0">
                <a:solidFill>
                  <a:srgbClr val="0070C0"/>
                </a:solidFill>
                <a:latin typeface="#9Slide07 IcielBaliho Script" pitchFamily="2" charset="0"/>
                <a:ea typeface="Tahoma" panose="020B0604030504040204" pitchFamily="34" charset="0"/>
                <a:cs typeface="Times New Roman" panose="02020603050405020304" pitchFamily="18" charset="0"/>
              </a:rPr>
              <a:t>1.2</a:t>
            </a:r>
            <a:r>
              <a:rPr lang="pt-BR" sz="2400" b="1" dirty="0">
                <a:solidFill>
                  <a:srgbClr val="0070C0"/>
                </a:solidFill>
                <a:effectLst/>
                <a:latin typeface="#9Slide07 IcielBaliho Script" pitchFamily="2" charset="0"/>
                <a:ea typeface="Tahoma" panose="020B0604030504040204" pitchFamily="34" charset="0"/>
                <a:cs typeface="Times New Roman" panose="02020603050405020304" pitchFamily="18" charset="0"/>
              </a:rPr>
              <a:t>. Đặc điểm phát triển kinh tế</a:t>
            </a:r>
            <a:endParaRPr lang="en-US" sz="2400" dirty="0">
              <a:solidFill>
                <a:srgbClr val="0070C0"/>
              </a:solidFill>
              <a:effectLst/>
              <a:latin typeface="#9Slide07 IcielBaliho Script" pitchFamily="2" charset="0"/>
              <a:ea typeface="Tahoma" panose="020B0604030504040204" pitchFamily="34" charset="0"/>
              <a:cs typeface="Times New Roman" panose="02020603050405020304" pitchFamily="18" charset="0"/>
            </a:endParaRPr>
          </a:p>
          <a:p>
            <a:pPr marL="0" marR="0" indent="180340" algn="just">
              <a:lnSpc>
                <a:spcPct val="107000"/>
              </a:lnSpc>
              <a:spcBef>
                <a:spcPts val="0"/>
              </a:spcBef>
              <a:spcAft>
                <a:spcPts val="600"/>
              </a:spcAft>
            </a:pPr>
            <a:r>
              <a:rPr lang="pt-BR" sz="2400" dirty="0">
                <a:effectLst/>
                <a:latin typeface="#9Slide07 IcielBaliho Script" pitchFamily="2" charset="0"/>
                <a:ea typeface="Tahoma" panose="020B0604030504040204" pitchFamily="34" charset="0"/>
                <a:cs typeface="Times New Roman" panose="02020603050405020304" pitchFamily="18" charset="0"/>
              </a:rPr>
              <a:t>- Sau CTTG thứ hai, nền kinh tế kiệt quệ, đời sống nhân dân rất cực khổ.</a:t>
            </a:r>
            <a:endParaRPr lang="en-US" sz="2400" dirty="0">
              <a:effectLst/>
              <a:latin typeface="#9Slide07 IcielBaliho Script" pitchFamily="2" charset="0"/>
              <a:ea typeface="Tahoma" panose="020B0604030504040204" pitchFamily="34" charset="0"/>
              <a:cs typeface="Times New Roman" panose="02020603050405020304" pitchFamily="18" charset="0"/>
            </a:endParaRPr>
          </a:p>
          <a:p>
            <a:pPr marL="0" marR="0" indent="180340" algn="just">
              <a:lnSpc>
                <a:spcPct val="107000"/>
              </a:lnSpc>
              <a:spcBef>
                <a:spcPts val="0"/>
              </a:spcBef>
              <a:spcAft>
                <a:spcPts val="600"/>
              </a:spcAft>
            </a:pPr>
            <a:r>
              <a:rPr lang="pt-BR" sz="2400" dirty="0">
                <a:effectLst/>
                <a:latin typeface="#9Slide07 IcielBaliho Script" pitchFamily="2" charset="0"/>
                <a:ea typeface="Tahoma" panose="020B0604030504040204" pitchFamily="34" charset="0"/>
                <a:cs typeface="Times New Roman" panose="02020603050405020304" pitchFamily="18" charset="0"/>
              </a:rPr>
              <a:t>- Ngày nay, nền kinh tế Đông Á có đặc điểm:</a:t>
            </a:r>
            <a:endParaRPr lang="en-US" sz="2400" dirty="0">
              <a:effectLst/>
              <a:latin typeface="#9Slide07 IcielBaliho Script" pitchFamily="2" charset="0"/>
              <a:ea typeface="Tahoma" panose="020B0604030504040204" pitchFamily="34" charset="0"/>
              <a:cs typeface="Times New Roman" panose="02020603050405020304" pitchFamily="18" charset="0"/>
            </a:endParaRPr>
          </a:p>
          <a:p>
            <a:pPr marL="0" marR="0" indent="180340" algn="just">
              <a:lnSpc>
                <a:spcPct val="107000"/>
              </a:lnSpc>
              <a:spcBef>
                <a:spcPts val="0"/>
              </a:spcBef>
              <a:spcAft>
                <a:spcPts val="600"/>
              </a:spcAft>
            </a:pPr>
            <a:r>
              <a:rPr lang="pt-BR" sz="2400" dirty="0">
                <a:effectLst/>
                <a:latin typeface="#9Slide07 IcielBaliho Script" pitchFamily="2" charset="0"/>
                <a:ea typeface="Tahoma" panose="020B0604030504040204" pitchFamily="34" charset="0"/>
                <a:cs typeface="Times New Roman" panose="02020603050405020304" pitchFamily="18" charset="0"/>
              </a:rPr>
              <a:t>+ Phát triển </a:t>
            </a:r>
            <a:r>
              <a:rPr lang="pt-BR" sz="2400" dirty="0">
                <a:solidFill>
                  <a:srgbClr val="FF0000"/>
                </a:solidFill>
                <a:effectLst/>
                <a:latin typeface="#9Slide07 IcielBaliho Script" pitchFamily="2" charset="0"/>
                <a:ea typeface="Tahoma" panose="020B0604030504040204" pitchFamily="34" charset="0"/>
                <a:cs typeface="Times New Roman" panose="02020603050405020304" pitchFamily="18" charset="0"/>
              </a:rPr>
              <a:t>nhanh</a:t>
            </a:r>
            <a:r>
              <a:rPr lang="pt-BR" sz="2400" dirty="0">
                <a:effectLst/>
                <a:latin typeface="#9Slide07 IcielBaliho Script" pitchFamily="2" charset="0"/>
                <a:ea typeface="Tahoma" panose="020B0604030504040204" pitchFamily="34" charset="0"/>
                <a:cs typeface="Times New Roman" panose="02020603050405020304" pitchFamily="18" charset="0"/>
              </a:rPr>
              <a:t> và duy trì tốc độ tăng trưởng</a:t>
            </a:r>
            <a:r>
              <a:rPr lang="pt-BR" sz="2400" dirty="0">
                <a:solidFill>
                  <a:srgbClr val="FF0000"/>
                </a:solidFill>
                <a:effectLst/>
                <a:latin typeface="#9Slide07 IcielBaliho Script" pitchFamily="2" charset="0"/>
                <a:ea typeface="Tahoma" panose="020B0604030504040204" pitchFamily="34" charset="0"/>
                <a:cs typeface="Times New Roman" panose="02020603050405020304" pitchFamily="18" charset="0"/>
              </a:rPr>
              <a:t> cao</a:t>
            </a:r>
            <a:r>
              <a:rPr lang="pt-BR" sz="2400" dirty="0">
                <a:effectLst/>
                <a:latin typeface="#9Slide07 IcielBaliho Script" pitchFamily="2" charset="0"/>
                <a:ea typeface="Tahoma" panose="020B0604030504040204" pitchFamily="34" charset="0"/>
                <a:cs typeface="Times New Roman" panose="02020603050405020304" pitchFamily="18" charset="0"/>
              </a:rPr>
              <a:t>.</a:t>
            </a:r>
            <a:endParaRPr lang="en-US" sz="2400" dirty="0">
              <a:effectLst/>
              <a:latin typeface="#9Slide07 IcielBaliho Script" pitchFamily="2" charset="0"/>
              <a:ea typeface="Tahoma" panose="020B0604030504040204" pitchFamily="34" charset="0"/>
              <a:cs typeface="Times New Roman" panose="02020603050405020304" pitchFamily="18" charset="0"/>
            </a:endParaRPr>
          </a:p>
          <a:p>
            <a:pPr marL="0" marR="0" indent="180340" algn="just">
              <a:lnSpc>
                <a:spcPct val="107000"/>
              </a:lnSpc>
              <a:spcBef>
                <a:spcPts val="0"/>
              </a:spcBef>
              <a:spcAft>
                <a:spcPts val="600"/>
              </a:spcAft>
            </a:pPr>
            <a:r>
              <a:rPr lang="pt-BR" sz="2400" dirty="0">
                <a:effectLst/>
                <a:latin typeface="#9Slide07 IcielBaliho Script" pitchFamily="2" charset="0"/>
                <a:ea typeface="Tahoma" panose="020B0604030504040204" pitchFamily="34" charset="0"/>
                <a:cs typeface="Times New Roman" panose="02020603050405020304" pitchFamily="18" charset="0"/>
              </a:rPr>
              <a:t>+ Quá trình phát triển đi từ sản xuất thay thế hàng nhập khẩu đến sản xuất để </a:t>
            </a:r>
            <a:r>
              <a:rPr lang="pt-BR" sz="2400" dirty="0">
                <a:solidFill>
                  <a:srgbClr val="FF0000"/>
                </a:solidFill>
                <a:effectLst/>
                <a:latin typeface="#9Slide07 IcielBaliho Script" pitchFamily="2" charset="0"/>
                <a:ea typeface="Tahoma" panose="020B0604030504040204" pitchFamily="34" charset="0"/>
                <a:cs typeface="Times New Roman" panose="02020603050405020304" pitchFamily="18" charset="0"/>
              </a:rPr>
              <a:t>xuất khẩu</a:t>
            </a:r>
            <a:r>
              <a:rPr lang="pt-BR" sz="2400" dirty="0">
                <a:effectLst/>
                <a:latin typeface="#9Slide07 IcielBaliho Script" pitchFamily="2" charset="0"/>
                <a:ea typeface="Tahoma" panose="020B0604030504040204" pitchFamily="34" charset="0"/>
                <a:cs typeface="Times New Roman" panose="02020603050405020304" pitchFamily="18" charset="0"/>
              </a:rPr>
              <a:t>, điển hình là Nhật Bản, Trung Quốc và Hàn Quốc.</a:t>
            </a:r>
            <a:endParaRPr lang="en-US" sz="2400" dirty="0">
              <a:effectLst/>
              <a:latin typeface="#9Slide07 IcielBaliho Script" pitchFamily="2" charset="0"/>
              <a:ea typeface="Tahoma" panose="020B0604030504040204" pitchFamily="34" charset="0"/>
              <a:cs typeface="Times New Roman" panose="02020603050405020304" pitchFamily="18" charset="0"/>
            </a:endParaRPr>
          </a:p>
        </p:txBody>
      </p:sp>
      <p:sp>
        <p:nvSpPr>
          <p:cNvPr id="6" name="Title 1">
            <a:extLst>
              <a:ext uri="{FF2B5EF4-FFF2-40B4-BE49-F238E27FC236}">
                <a16:creationId xmlns:a16="http://schemas.microsoft.com/office/drawing/2014/main" xmlns="" id="{155946EB-5CF3-492E-A611-CF8419A02B86}"/>
              </a:ext>
            </a:extLst>
          </p:cNvPr>
          <p:cNvSpPr txBox="1">
            <a:spLocks/>
          </p:cNvSpPr>
          <p:nvPr/>
        </p:nvSpPr>
        <p:spPr>
          <a:xfrm>
            <a:off x="295171" y="214616"/>
            <a:ext cx="6202874" cy="1369189"/>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en-US" sz="5400" dirty="0">
                <a:solidFill>
                  <a:srgbClr val="FF0000"/>
                </a:solidFill>
                <a:latin typeface="#9Slide07 IcielBC Cubano Normal" panose="00000500000000000000" pitchFamily="2" charset="0"/>
              </a:rPr>
              <a:t>1. KHÁI QUÁT VỀ DÂN CƯ VÀ ĐẶC ĐIỂM PTKT KHU VỰC ĐÔNG Á</a:t>
            </a:r>
          </a:p>
        </p:txBody>
      </p:sp>
      <p:sp>
        <p:nvSpPr>
          <p:cNvPr id="7" name="Frame 6">
            <a:extLst>
              <a:ext uri="{FF2B5EF4-FFF2-40B4-BE49-F238E27FC236}">
                <a16:creationId xmlns:a16="http://schemas.microsoft.com/office/drawing/2014/main" xmlns="" id="{3919B11E-285A-4D98-8975-591F7BE32C72}"/>
              </a:ext>
            </a:extLst>
          </p:cNvPr>
          <p:cNvSpPr/>
          <p:nvPr/>
        </p:nvSpPr>
        <p:spPr>
          <a:xfrm>
            <a:off x="7287" y="0"/>
            <a:ext cx="12192000" cy="6858000"/>
          </a:xfrm>
          <a:prstGeom prst="frame">
            <a:avLst>
              <a:gd name="adj1" fmla="val 36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74" name="Picture 2" descr="GDP per capita of countries and dependences in East Asia||TOP 10 Channel -  YouTube">
            <a:extLst>
              <a:ext uri="{FF2B5EF4-FFF2-40B4-BE49-F238E27FC236}">
                <a16:creationId xmlns:a16="http://schemas.microsoft.com/office/drawing/2014/main" xmlns="" id="{9C5F2982-AA93-4EFA-B70B-8D0DE14FBFA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46784" y="376111"/>
            <a:ext cx="5222877" cy="29378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Economic Forecasts: September 2020 | Asian Development Bank">
            <a:extLst>
              <a:ext uri="{FF2B5EF4-FFF2-40B4-BE49-F238E27FC236}">
                <a16:creationId xmlns:a16="http://schemas.microsoft.com/office/drawing/2014/main" xmlns="" id="{B0E0DC09-922A-4AA2-B1E2-A6D55F3B99C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19"/>
          <a:stretch/>
        </p:blipFill>
        <p:spPr bwMode="auto">
          <a:xfrm>
            <a:off x="6660074" y="3409949"/>
            <a:ext cx="5223847" cy="2937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94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903" y="413865"/>
            <a:ext cx="10552670" cy="1402577"/>
          </a:xfrm>
          <a:solidFill>
            <a:schemeClr val="accent2"/>
          </a:solidFill>
        </p:spPr>
        <p:txBody>
          <a:bodyPr>
            <a:noAutofit/>
          </a:bodyPr>
          <a:lstStyle/>
          <a:p>
            <a:pPr marL="0" marR="0" indent="0" algn="ctr">
              <a:lnSpc>
                <a:spcPct val="115000"/>
              </a:lnSpc>
              <a:spcBef>
                <a:spcPts val="0"/>
              </a:spcBef>
              <a:spcAft>
                <a:spcPts val="0"/>
              </a:spcAft>
            </a:pPr>
            <a:r>
              <a:rPr lang="en-US" sz="3200" b="1">
                <a:solidFill>
                  <a:schemeClr val="bg1"/>
                </a:solidFill>
                <a:latin typeface="#9Slide07 SVNDessert Menu Scrip" panose="00000500000000000000" pitchFamily="2" charset="0"/>
                <a:ea typeface="Roboto" panose="02000000000000000000" pitchFamily="2" charset="0"/>
                <a:cs typeface="Roboto" panose="02000000000000000000" pitchFamily="2" charset="0"/>
              </a:rPr>
              <a:t>BÀI </a:t>
            </a:r>
            <a:r>
              <a:rPr lang="en-US" sz="3200" b="1" smtClean="0">
                <a:solidFill>
                  <a:schemeClr val="bg1"/>
                </a:solidFill>
                <a:latin typeface="#9Slide07 SVNDessert Menu Scrip" panose="00000500000000000000" pitchFamily="2" charset="0"/>
                <a:ea typeface="Roboto" panose="02000000000000000000" pitchFamily="2" charset="0"/>
                <a:cs typeface="Roboto" panose="02000000000000000000" pitchFamily="2" charset="0"/>
              </a:rPr>
              <a:t>13: TÌNH </a:t>
            </a:r>
            <a:r>
              <a:rPr lang="en-US" sz="3200" b="1">
                <a:solidFill>
                  <a:schemeClr val="bg1"/>
                </a:solidFill>
                <a:latin typeface="#9Slide07 SVNDessert Menu Scrip" panose="00000500000000000000" pitchFamily="2" charset="0"/>
                <a:ea typeface="Roboto" panose="02000000000000000000" pitchFamily="2" charset="0"/>
                <a:cs typeface="Roboto" panose="02000000000000000000" pitchFamily="2" charset="0"/>
              </a:rPr>
              <a:t>HÌNH PHÁT </a:t>
            </a:r>
            <a:r>
              <a:rPr lang="en-US" sz="3200" b="1">
                <a:solidFill>
                  <a:schemeClr val="bg1"/>
                </a:solidFill>
                <a:latin typeface="#9Slide07 SVNDessert Menu Scrip" panose="00000500000000000000" pitchFamily="2" charset="0"/>
                <a:ea typeface="Roboto" panose="02000000000000000000" pitchFamily="2" charset="0"/>
                <a:cs typeface="Roboto" panose="02000000000000000000" pitchFamily="2" charset="0"/>
              </a:rPr>
              <a:t>TRIỂN </a:t>
            </a:r>
            <a:r>
              <a:rPr lang="en-US" sz="3200" b="1" smtClean="0">
                <a:solidFill>
                  <a:schemeClr val="bg1"/>
                </a:solidFill>
                <a:latin typeface="#9Slide07 SVNDessert Menu Scrip" panose="00000500000000000000" pitchFamily="2" charset="0"/>
                <a:ea typeface="Roboto" panose="02000000000000000000" pitchFamily="2" charset="0"/>
                <a:cs typeface="Roboto" panose="02000000000000000000" pitchFamily="2" charset="0"/>
              </a:rPr>
              <a:t>KT </a:t>
            </a:r>
            <a:r>
              <a:rPr lang="en-US" sz="3200" b="1">
                <a:solidFill>
                  <a:schemeClr val="bg1"/>
                </a:solidFill>
                <a:latin typeface="#9Slide07 SVNDessert Menu Scrip" panose="00000500000000000000" pitchFamily="2" charset="0"/>
                <a:ea typeface="Roboto" panose="02000000000000000000" pitchFamily="2" charset="0"/>
                <a:cs typeface="Roboto" panose="02000000000000000000" pitchFamily="2" charset="0"/>
              </a:rPr>
              <a:t>– XH KHU VỰC ĐÔNG Á</a:t>
            </a:r>
            <a:endParaRPr lang="en-US" sz="3200" b="1" dirty="0">
              <a:solidFill>
                <a:schemeClr val="bg1"/>
              </a:solidFill>
              <a:latin typeface="#9Slide07 SVNDessert Menu Scrip" panose="00000500000000000000" pitchFamily="2" charset="0"/>
              <a:ea typeface="Roboto" panose="02000000000000000000" pitchFamily="2" charset="0"/>
              <a:cs typeface="Roboto" panose="02000000000000000000" pitchFamily="2" charset="0"/>
            </a:endParaRPr>
          </a:p>
        </p:txBody>
      </p:sp>
      <p:sp>
        <p:nvSpPr>
          <p:cNvPr id="3" name="Content Placeholder 2"/>
          <p:cNvSpPr>
            <a:spLocks noGrp="1"/>
          </p:cNvSpPr>
          <p:nvPr>
            <p:ph idx="1"/>
          </p:nvPr>
        </p:nvSpPr>
        <p:spPr>
          <a:xfrm>
            <a:off x="838200" y="2092325"/>
            <a:ext cx="10616514" cy="4628515"/>
          </a:xfrm>
          <a:solidFill>
            <a:schemeClr val="accent2">
              <a:lumMod val="40000"/>
              <a:lumOff val="60000"/>
            </a:schemeClr>
          </a:solidFill>
        </p:spPr>
        <p:txBody>
          <a:bodyPr>
            <a:noAutofit/>
          </a:bodyPr>
          <a:lstStyle/>
          <a:p>
            <a:pPr marL="0" indent="0">
              <a:buNone/>
            </a:pPr>
            <a:r>
              <a:rPr lang="vi-VN" sz="3200" b="1" smtClean="0">
                <a:solidFill>
                  <a:schemeClr val="accent6">
                    <a:lumMod val="50000"/>
                  </a:schemeClr>
                </a:solidFill>
                <a:latin typeface="+mj-lt"/>
              </a:rPr>
              <a:t>1</a:t>
            </a:r>
            <a:r>
              <a:rPr lang="en-US" sz="3200" b="1" smtClean="0">
                <a:solidFill>
                  <a:schemeClr val="accent6">
                    <a:lumMod val="50000"/>
                  </a:schemeClr>
                </a:solidFill>
                <a:latin typeface="+mj-lt"/>
              </a:rPr>
              <a:t>.</a:t>
            </a:r>
            <a:r>
              <a:rPr lang="vi-VN" sz="3200" b="1" smtClean="0">
                <a:solidFill>
                  <a:schemeClr val="accent6">
                    <a:lumMod val="50000"/>
                  </a:schemeClr>
                </a:solidFill>
                <a:latin typeface="+mj-lt"/>
              </a:rPr>
              <a:t>Khái </a:t>
            </a:r>
            <a:r>
              <a:rPr lang="vi-VN" sz="3200" b="1">
                <a:solidFill>
                  <a:schemeClr val="accent6">
                    <a:lumMod val="50000"/>
                  </a:schemeClr>
                </a:solidFill>
                <a:latin typeface="+mj-lt"/>
              </a:rPr>
              <a:t>quát về dân cư và đặc điểm phát triển kinh tế khu vực Đông Á </a:t>
            </a:r>
          </a:p>
          <a:p>
            <a:pPr marL="0" indent="0">
              <a:buNone/>
            </a:pPr>
            <a:r>
              <a:rPr lang="vi-VN" sz="3200" b="1" smtClean="0">
                <a:solidFill>
                  <a:schemeClr val="tx1">
                    <a:lumMod val="95000"/>
                    <a:lumOff val="5000"/>
                  </a:schemeClr>
                </a:solidFill>
                <a:latin typeface="+mj-lt"/>
              </a:rPr>
              <a:t>-</a:t>
            </a:r>
            <a:r>
              <a:rPr lang="en-US" sz="3200" b="1" smtClean="0">
                <a:solidFill>
                  <a:schemeClr val="tx1">
                    <a:lumMod val="95000"/>
                    <a:lumOff val="5000"/>
                  </a:schemeClr>
                </a:solidFill>
                <a:latin typeface="+mj-lt"/>
              </a:rPr>
              <a:t> </a:t>
            </a:r>
            <a:r>
              <a:rPr lang="vi-VN" sz="3200" b="1" smtClean="0">
                <a:solidFill>
                  <a:schemeClr val="tx1">
                    <a:lumMod val="95000"/>
                    <a:lumOff val="5000"/>
                  </a:schemeClr>
                </a:solidFill>
                <a:latin typeface="+mj-lt"/>
              </a:rPr>
              <a:t>Đông </a:t>
            </a:r>
            <a:r>
              <a:rPr lang="vi-VN" sz="3200" b="1">
                <a:solidFill>
                  <a:schemeClr val="tx1">
                    <a:lumMod val="95000"/>
                    <a:lumOff val="5000"/>
                  </a:schemeClr>
                </a:solidFill>
                <a:latin typeface="+mj-lt"/>
              </a:rPr>
              <a:t>Á là khu vực có số dân đông nhất châu Á, và nhiều hơn số dân các châu lục khác trên thế giới. Trung Quốc có số dân đông  nhất trong khu vực.</a:t>
            </a:r>
          </a:p>
          <a:p>
            <a:pPr marL="0" indent="0">
              <a:buNone/>
            </a:pPr>
            <a:r>
              <a:rPr lang="vi-VN" sz="3200" b="1">
                <a:solidFill>
                  <a:schemeClr val="tx1">
                    <a:lumMod val="95000"/>
                    <a:lumOff val="5000"/>
                  </a:schemeClr>
                </a:solidFill>
                <a:latin typeface="+mj-lt"/>
              </a:rPr>
              <a:t>- Đông Á là khu vực có kinh tế </a:t>
            </a:r>
            <a:r>
              <a:rPr lang="vi-VN" sz="3200" b="1">
                <a:solidFill>
                  <a:schemeClr val="tx1">
                    <a:lumMod val="95000"/>
                    <a:lumOff val="5000"/>
                  </a:schemeClr>
                </a:solidFill>
                <a:latin typeface="+mj-lt"/>
              </a:rPr>
              <a:t>phát </a:t>
            </a:r>
            <a:r>
              <a:rPr lang="vi-VN" sz="3200" b="1" smtClean="0">
                <a:solidFill>
                  <a:schemeClr val="tx1">
                    <a:lumMod val="95000"/>
                    <a:lumOff val="5000"/>
                  </a:schemeClr>
                </a:solidFill>
                <a:latin typeface="+mj-lt"/>
              </a:rPr>
              <a:t>triển</a:t>
            </a:r>
            <a:r>
              <a:rPr lang="en-US" sz="3200" b="1" smtClean="0">
                <a:solidFill>
                  <a:schemeClr val="tx1">
                    <a:lumMod val="95000"/>
                    <a:lumOff val="5000"/>
                  </a:schemeClr>
                </a:solidFill>
                <a:latin typeface="+mj-lt"/>
              </a:rPr>
              <a:t> </a:t>
            </a:r>
            <a:r>
              <a:rPr lang="vi-VN" sz="3200" b="1" smtClean="0">
                <a:solidFill>
                  <a:schemeClr val="tx1">
                    <a:lumMod val="95000"/>
                    <a:lumOff val="5000"/>
                  </a:schemeClr>
                </a:solidFill>
                <a:latin typeface="+mj-lt"/>
              </a:rPr>
              <a:t>nhanh</a:t>
            </a:r>
            <a:r>
              <a:rPr lang="vi-VN" sz="3200" b="1">
                <a:solidFill>
                  <a:schemeClr val="tx1">
                    <a:lumMod val="95000"/>
                    <a:lumOff val="5000"/>
                  </a:schemeClr>
                </a:solidFill>
                <a:latin typeface="+mj-lt"/>
              </a:rPr>
              <a:t>, tốc độ tăng trưởng nhanh , quá trình phát triển đi từ sản xuất thay thế hàng nhập khẩu tiến đến sản xuất để xuất khẩu .</a:t>
            </a:r>
          </a:p>
          <a:p>
            <a:pPr marL="0" indent="0">
              <a:buNone/>
            </a:pPr>
            <a:endParaRPr lang="en-US" sz="3200" b="1">
              <a:solidFill>
                <a:schemeClr val="tx1">
                  <a:lumMod val="95000"/>
                  <a:lumOff val="5000"/>
                </a:schemeClr>
              </a:solidFill>
              <a:latin typeface="+mj-lt"/>
            </a:endParaRPr>
          </a:p>
        </p:txBody>
      </p:sp>
    </p:spTree>
    <p:extLst>
      <p:ext uri="{BB962C8B-B14F-4D97-AF65-F5344CB8AC3E}">
        <p14:creationId xmlns:p14="http://schemas.microsoft.com/office/powerpoint/2010/main" val="36648721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xmlns="" id="{8617F72F-B4A3-4866-BA88-05DD4B67B372}"/>
              </a:ext>
            </a:extLst>
          </p:cNvPr>
          <p:cNvSpPr txBox="1"/>
          <p:nvPr/>
        </p:nvSpPr>
        <p:spPr>
          <a:xfrm>
            <a:off x="6248947" y="214616"/>
            <a:ext cx="4219575" cy="1200329"/>
          </a:xfrm>
          <a:prstGeom prst="rect">
            <a:avLst/>
          </a:prstGeom>
          <a:noFill/>
        </p:spPr>
        <p:txBody>
          <a:bodyPr wrap="square">
            <a:spAutoFit/>
          </a:bodyPr>
          <a:lstStyle/>
          <a:p>
            <a:pPr marL="0" marR="0" indent="180340" algn="just">
              <a:lnSpc>
                <a:spcPct val="120000"/>
              </a:lnSpc>
              <a:spcBef>
                <a:spcPts val="0"/>
              </a:spcBef>
              <a:spcAft>
                <a:spcPts val="0"/>
              </a:spcAft>
              <a:tabLst>
                <a:tab pos="2047875" algn="l"/>
              </a:tabLst>
            </a:pPr>
            <a:r>
              <a:rPr lang="pt-BR" sz="2000" b="1" dirty="0">
                <a:effectLst/>
                <a:latin typeface="#9Slide07 IcielBaliho Script" pitchFamily="2" charset="0"/>
                <a:ea typeface="Tahoma" panose="020B0604030504040204" pitchFamily="34" charset="0"/>
                <a:cs typeface="Times New Roman" panose="02020603050405020304" pitchFamily="18" charset="0"/>
              </a:rPr>
              <a:t>Nhóm 1 và 2:</a:t>
            </a:r>
            <a:r>
              <a:rPr lang="pt-BR" sz="2000" dirty="0">
                <a:effectLst/>
                <a:latin typeface="#9Slide07 IcielBaliho Script" pitchFamily="2" charset="0"/>
                <a:ea typeface="Tahoma" panose="020B0604030504040204" pitchFamily="34" charset="0"/>
                <a:cs typeface="Times New Roman" panose="02020603050405020304" pitchFamily="18" charset="0"/>
              </a:rPr>
              <a:t> </a:t>
            </a:r>
            <a:r>
              <a:rPr lang="pt-BR" sz="2000" dirty="0">
                <a:solidFill>
                  <a:srgbClr val="C00000"/>
                </a:solidFill>
                <a:effectLst/>
                <a:latin typeface="#9Slide07 IcielBaliho Script" pitchFamily="2" charset="0"/>
                <a:ea typeface="Tahoma" panose="020B0604030504040204" pitchFamily="34" charset="0"/>
                <a:cs typeface="Times New Roman" panose="02020603050405020304" pitchFamily="18" charset="0"/>
              </a:rPr>
              <a:t>Nhật Bản.</a:t>
            </a:r>
            <a:endParaRPr lang="en-US" sz="2000" dirty="0">
              <a:solidFill>
                <a:srgbClr val="C00000"/>
              </a:solidFill>
              <a:effectLst/>
              <a:latin typeface="#9Slide07 IcielBaliho Script" pitchFamily="2" charset="0"/>
              <a:ea typeface="Tahoma" panose="020B0604030504040204" pitchFamily="34" charset="0"/>
              <a:cs typeface="Times New Roman" panose="02020603050405020304" pitchFamily="18" charset="0"/>
            </a:endParaRPr>
          </a:p>
          <a:p>
            <a:pPr marL="0" marR="0" indent="180340" algn="just">
              <a:lnSpc>
                <a:spcPct val="120000"/>
              </a:lnSpc>
              <a:spcBef>
                <a:spcPts val="0"/>
              </a:spcBef>
              <a:spcAft>
                <a:spcPts val="0"/>
              </a:spcAft>
              <a:tabLst>
                <a:tab pos="2047875" algn="l"/>
              </a:tabLst>
            </a:pPr>
            <a:r>
              <a:rPr lang="pt-BR" sz="2000" b="1" dirty="0">
                <a:effectLst/>
                <a:latin typeface="#9Slide07 IcielBaliho Script" pitchFamily="2" charset="0"/>
                <a:ea typeface="Tahoma" panose="020B0604030504040204" pitchFamily="34" charset="0"/>
                <a:cs typeface="Times New Roman" panose="02020603050405020304" pitchFamily="18" charset="0"/>
              </a:rPr>
              <a:t>Nhóm 3 và 4:</a:t>
            </a:r>
            <a:r>
              <a:rPr lang="pt-BR" sz="2000" dirty="0">
                <a:effectLst/>
                <a:latin typeface="#9Slide07 IcielBaliho Script" pitchFamily="2" charset="0"/>
                <a:ea typeface="Tahoma" panose="020B0604030504040204" pitchFamily="34" charset="0"/>
                <a:cs typeface="Times New Roman" panose="02020603050405020304" pitchFamily="18" charset="0"/>
              </a:rPr>
              <a:t> </a:t>
            </a:r>
            <a:r>
              <a:rPr lang="pt-BR" sz="2000" dirty="0">
                <a:solidFill>
                  <a:srgbClr val="C00000"/>
                </a:solidFill>
                <a:effectLst/>
                <a:latin typeface="#9Slide07 IcielBaliho Script" pitchFamily="2" charset="0"/>
                <a:ea typeface="Tahoma" panose="020B0604030504040204" pitchFamily="34" charset="0"/>
                <a:cs typeface="Times New Roman" panose="02020603050405020304" pitchFamily="18" charset="0"/>
              </a:rPr>
              <a:t>Trung Quốc.</a:t>
            </a:r>
            <a:endParaRPr lang="en-US" sz="2000" dirty="0">
              <a:solidFill>
                <a:srgbClr val="C00000"/>
              </a:solidFill>
              <a:effectLst/>
              <a:latin typeface="#9Slide07 IcielBaliho Script" pitchFamily="2" charset="0"/>
              <a:ea typeface="Tahoma" panose="020B0604030504040204" pitchFamily="34" charset="0"/>
              <a:cs typeface="Times New Roman" panose="02020603050405020304" pitchFamily="18" charset="0"/>
            </a:endParaRPr>
          </a:p>
          <a:p>
            <a:pPr marL="0" marR="0" indent="180340" algn="just">
              <a:lnSpc>
                <a:spcPct val="120000"/>
              </a:lnSpc>
              <a:spcBef>
                <a:spcPts val="0"/>
              </a:spcBef>
              <a:spcAft>
                <a:spcPts val="0"/>
              </a:spcAft>
              <a:tabLst>
                <a:tab pos="2047875" algn="l"/>
              </a:tabLst>
            </a:pPr>
            <a:r>
              <a:rPr lang="pt-BR" sz="2000" b="1" dirty="0">
                <a:effectLst/>
                <a:latin typeface="#9Slide07 IcielBaliho Script" pitchFamily="2" charset="0"/>
                <a:ea typeface="Tahoma" panose="020B0604030504040204" pitchFamily="34" charset="0"/>
                <a:cs typeface="Times New Roman" panose="02020603050405020304" pitchFamily="18" charset="0"/>
              </a:rPr>
              <a:t>Nhóm 5 và 6</a:t>
            </a:r>
            <a:r>
              <a:rPr lang="pt-BR" sz="2000" dirty="0">
                <a:effectLst/>
                <a:latin typeface="#9Slide07 IcielBaliho Script" pitchFamily="2" charset="0"/>
                <a:ea typeface="Tahoma" panose="020B0604030504040204" pitchFamily="34" charset="0"/>
                <a:cs typeface="Times New Roman" panose="02020603050405020304" pitchFamily="18" charset="0"/>
              </a:rPr>
              <a:t>: </a:t>
            </a:r>
            <a:r>
              <a:rPr lang="pt-BR" sz="2000" dirty="0">
                <a:solidFill>
                  <a:srgbClr val="C00000"/>
                </a:solidFill>
                <a:effectLst/>
                <a:latin typeface="#9Slide07 IcielBaliho Script" pitchFamily="2" charset="0"/>
                <a:ea typeface="Tahoma" panose="020B0604030504040204" pitchFamily="34" charset="0"/>
                <a:cs typeface="Times New Roman" panose="02020603050405020304" pitchFamily="18" charset="0"/>
              </a:rPr>
              <a:t>Hàn Quốc</a:t>
            </a:r>
            <a:endParaRPr lang="en-US" sz="2000" dirty="0">
              <a:solidFill>
                <a:srgbClr val="C00000"/>
              </a:solidFill>
              <a:effectLst/>
              <a:latin typeface="#9Slide07 IcielBaliho Script" pitchFamily="2" charset="0"/>
              <a:ea typeface="Tahoma" panose="020B0604030504040204" pitchFamily="34" charset="0"/>
              <a:cs typeface="Times New Roman" panose="02020603050405020304" pitchFamily="18" charset="0"/>
            </a:endParaRPr>
          </a:p>
        </p:txBody>
      </p:sp>
      <p:sp>
        <p:nvSpPr>
          <p:cNvPr id="9" name="Title 1">
            <a:extLst>
              <a:ext uri="{FF2B5EF4-FFF2-40B4-BE49-F238E27FC236}">
                <a16:creationId xmlns:a16="http://schemas.microsoft.com/office/drawing/2014/main" xmlns="" id="{020C380F-D2E7-4238-B7B4-6710E647CE75}"/>
              </a:ext>
            </a:extLst>
          </p:cNvPr>
          <p:cNvSpPr txBox="1">
            <a:spLocks/>
          </p:cNvSpPr>
          <p:nvPr/>
        </p:nvSpPr>
        <p:spPr>
          <a:xfrm>
            <a:off x="173076" y="214617"/>
            <a:ext cx="6202874" cy="136918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pPr>
            <a:r>
              <a:rPr lang="en-US" sz="3400" dirty="0">
                <a:solidFill>
                  <a:srgbClr val="FF0000"/>
                </a:solidFill>
                <a:latin typeface="#9Slide07 IcielBC Cubano Normal" panose="00000500000000000000" pitchFamily="2" charset="0"/>
              </a:rPr>
              <a:t>2. ĐẶC ĐIỂM PHÁT TRIỂN CỦA MỘT SỐ QUỐC GIA </a:t>
            </a:r>
            <a:r>
              <a:rPr lang="en-US" sz="3400">
                <a:solidFill>
                  <a:srgbClr val="FF0000"/>
                </a:solidFill>
                <a:latin typeface="#9Slide07 IcielBC Cubano Normal" panose="00000500000000000000" pitchFamily="2" charset="0"/>
              </a:rPr>
              <a:t>ĐÔNG </a:t>
            </a:r>
            <a:r>
              <a:rPr lang="en-US" sz="3400" smtClean="0">
                <a:solidFill>
                  <a:srgbClr val="FF0000"/>
                </a:solidFill>
                <a:latin typeface="#9Slide07 IcielBC Cubano Normal" panose="00000500000000000000" pitchFamily="2" charset="0"/>
              </a:rPr>
              <a:t>Á ( hs tự học)</a:t>
            </a:r>
            <a:endParaRPr lang="en-US" sz="3400" dirty="0">
              <a:solidFill>
                <a:srgbClr val="FF0000"/>
              </a:solidFill>
              <a:latin typeface="#9Slide07 IcielBC Cubano Normal" panose="00000500000000000000" pitchFamily="2" charset="0"/>
            </a:endParaRPr>
          </a:p>
        </p:txBody>
      </p:sp>
      <p:sp>
        <p:nvSpPr>
          <p:cNvPr id="10" name="Frame 9">
            <a:extLst>
              <a:ext uri="{FF2B5EF4-FFF2-40B4-BE49-F238E27FC236}">
                <a16:creationId xmlns:a16="http://schemas.microsoft.com/office/drawing/2014/main" xmlns="" id="{18A0DEC6-B8F2-4328-8F20-AE4F3BF026BE}"/>
              </a:ext>
            </a:extLst>
          </p:cNvPr>
          <p:cNvSpPr/>
          <p:nvPr/>
        </p:nvSpPr>
        <p:spPr>
          <a:xfrm>
            <a:off x="7287" y="0"/>
            <a:ext cx="12192000" cy="6858000"/>
          </a:xfrm>
          <a:prstGeom prst="frame">
            <a:avLst>
              <a:gd name="adj1" fmla="val 36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3 Minute Timer (Nho)">
            <a:hlinkClick r:id="" action="ppaction://media"/>
            <a:extLst>
              <a:ext uri="{FF2B5EF4-FFF2-40B4-BE49-F238E27FC236}">
                <a16:creationId xmlns:a16="http://schemas.microsoft.com/office/drawing/2014/main" xmlns="" id="{A9C29095-0A3B-4023-B0FE-A96ED05306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000960" y="427808"/>
            <a:ext cx="1677405" cy="942804"/>
          </a:xfrm>
          <a:prstGeom prst="rect">
            <a:avLst/>
          </a:prstGeom>
        </p:spPr>
      </p:pic>
      <p:graphicFrame>
        <p:nvGraphicFramePr>
          <p:cNvPr id="11" name="Table 10">
            <a:extLst>
              <a:ext uri="{FF2B5EF4-FFF2-40B4-BE49-F238E27FC236}">
                <a16:creationId xmlns:a16="http://schemas.microsoft.com/office/drawing/2014/main" xmlns="" id="{BBA34DCC-0973-489B-B3F8-BA3E69C586E3}"/>
              </a:ext>
            </a:extLst>
          </p:cNvPr>
          <p:cNvGraphicFramePr>
            <a:graphicFrameLocks noGrp="1"/>
          </p:cNvGraphicFramePr>
          <p:nvPr>
            <p:extLst>
              <p:ext uri="{D42A27DB-BD31-4B8C-83A1-F6EECF244321}">
                <p14:modId xmlns:p14="http://schemas.microsoft.com/office/powerpoint/2010/main" val="1310015035"/>
              </p:ext>
            </p:extLst>
          </p:nvPr>
        </p:nvGraphicFramePr>
        <p:xfrm>
          <a:off x="322939" y="1517655"/>
          <a:ext cx="7182243" cy="5230368"/>
        </p:xfrm>
        <a:graphic>
          <a:graphicData uri="http://schemas.openxmlformats.org/drawingml/2006/table">
            <a:tbl>
              <a:tblPr firstRow="1" firstCol="1" bandRow="1">
                <a:tableStyleId>{5C22544A-7EE6-4342-B048-85BDC9FD1C3A}</a:tableStyleId>
              </a:tblPr>
              <a:tblGrid>
                <a:gridCol w="2600718">
                  <a:extLst>
                    <a:ext uri="{9D8B030D-6E8A-4147-A177-3AD203B41FA5}">
                      <a16:colId xmlns:a16="http://schemas.microsoft.com/office/drawing/2014/main" xmlns="" val="499383135"/>
                    </a:ext>
                  </a:extLst>
                </a:gridCol>
                <a:gridCol w="1740292">
                  <a:extLst>
                    <a:ext uri="{9D8B030D-6E8A-4147-A177-3AD203B41FA5}">
                      <a16:colId xmlns:a16="http://schemas.microsoft.com/office/drawing/2014/main" xmlns="" val="1969108431"/>
                    </a:ext>
                  </a:extLst>
                </a:gridCol>
                <a:gridCol w="1364566">
                  <a:extLst>
                    <a:ext uri="{9D8B030D-6E8A-4147-A177-3AD203B41FA5}">
                      <a16:colId xmlns:a16="http://schemas.microsoft.com/office/drawing/2014/main" xmlns="" val="1842999741"/>
                    </a:ext>
                  </a:extLst>
                </a:gridCol>
                <a:gridCol w="1476667">
                  <a:extLst>
                    <a:ext uri="{9D8B030D-6E8A-4147-A177-3AD203B41FA5}">
                      <a16:colId xmlns:a16="http://schemas.microsoft.com/office/drawing/2014/main" xmlns="" val="3061465009"/>
                    </a:ext>
                  </a:extLst>
                </a:gridCol>
              </a:tblGrid>
              <a:tr h="358363">
                <a:tc>
                  <a:txBody>
                    <a:bodyPr/>
                    <a:lstStyle/>
                    <a:p>
                      <a:pPr marL="0" marR="0" indent="0" algn="ctr">
                        <a:lnSpc>
                          <a:spcPct val="120000"/>
                        </a:lnSpc>
                        <a:spcBef>
                          <a:spcPts val="0"/>
                        </a:spcBef>
                        <a:spcAft>
                          <a:spcPts val="0"/>
                        </a:spcAft>
                      </a:pPr>
                      <a:r>
                        <a:rPr lang="it-IT" sz="2200" b="0">
                          <a:effectLst/>
                          <a:latin typeface="#9Slide07 IcielBaliho Script" pitchFamily="2" charset="0"/>
                        </a:rPr>
                        <a:t>Tiêu chí</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ctr">
                        <a:lnSpc>
                          <a:spcPct val="120000"/>
                        </a:lnSpc>
                        <a:spcBef>
                          <a:spcPts val="0"/>
                        </a:spcBef>
                        <a:spcAft>
                          <a:spcPts val="0"/>
                        </a:spcAft>
                      </a:pPr>
                      <a:r>
                        <a:rPr lang="it-IT" sz="2200" b="0">
                          <a:effectLst/>
                          <a:latin typeface="#9Slide07 IcielBaliho Script" pitchFamily="2" charset="0"/>
                        </a:rPr>
                        <a:t>Trung Quốc</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ctr">
                        <a:lnSpc>
                          <a:spcPct val="120000"/>
                        </a:lnSpc>
                        <a:spcBef>
                          <a:spcPts val="0"/>
                        </a:spcBef>
                        <a:spcAft>
                          <a:spcPts val="0"/>
                        </a:spcAft>
                      </a:pPr>
                      <a:r>
                        <a:rPr lang="it-IT" sz="2200" b="0">
                          <a:effectLst/>
                          <a:latin typeface="#9Slide07 IcielBaliho Script" pitchFamily="2" charset="0"/>
                        </a:rPr>
                        <a:t>Hàn Quốc</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ctr">
                        <a:lnSpc>
                          <a:spcPct val="120000"/>
                        </a:lnSpc>
                        <a:spcBef>
                          <a:spcPts val="0"/>
                        </a:spcBef>
                        <a:spcAft>
                          <a:spcPts val="0"/>
                        </a:spcAft>
                      </a:pPr>
                      <a:r>
                        <a:rPr lang="it-IT" sz="2200" b="0">
                          <a:effectLst/>
                          <a:latin typeface="#9Slide07 IcielBaliho Script" pitchFamily="2" charset="0"/>
                        </a:rPr>
                        <a:t>Nhật Bản</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60718505"/>
                  </a:ext>
                </a:extLst>
              </a:tr>
              <a:tr h="358363">
                <a:tc>
                  <a:txBody>
                    <a:bodyPr/>
                    <a:lstStyle/>
                    <a:p>
                      <a:pPr marL="0" marR="0" indent="0" algn="just">
                        <a:lnSpc>
                          <a:spcPct val="120000"/>
                        </a:lnSpc>
                        <a:spcBef>
                          <a:spcPts val="0"/>
                        </a:spcBef>
                        <a:spcAft>
                          <a:spcPts val="0"/>
                        </a:spcAft>
                      </a:pPr>
                      <a:r>
                        <a:rPr lang="it-IT" sz="2200" b="0">
                          <a:effectLst/>
                          <a:latin typeface="#9Slide07 IcielBaliho Script" pitchFamily="2" charset="0"/>
                        </a:rPr>
                        <a:t>Diện tích</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38445421"/>
                  </a:ext>
                </a:extLst>
              </a:tr>
              <a:tr h="358363">
                <a:tc>
                  <a:txBody>
                    <a:bodyPr/>
                    <a:lstStyle/>
                    <a:p>
                      <a:pPr marL="0" marR="0" indent="0" algn="just">
                        <a:lnSpc>
                          <a:spcPct val="120000"/>
                        </a:lnSpc>
                        <a:spcBef>
                          <a:spcPts val="0"/>
                        </a:spcBef>
                        <a:spcAft>
                          <a:spcPts val="0"/>
                        </a:spcAft>
                      </a:pPr>
                      <a:r>
                        <a:rPr lang="it-IT" sz="2200" b="0">
                          <a:effectLst/>
                          <a:latin typeface="#9Slide07 IcielBaliho Script" pitchFamily="2" charset="0"/>
                        </a:rPr>
                        <a:t>Dân số</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dirty="0">
                          <a:effectLst/>
                          <a:latin typeface="#9Slide07 IcielBaliho Script" pitchFamily="2" charset="0"/>
                        </a:rPr>
                        <a:t> </a:t>
                      </a:r>
                      <a:endParaRPr lang="en-US" sz="2200" b="0" dirty="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39496464"/>
                  </a:ext>
                </a:extLst>
              </a:tr>
              <a:tr h="358363">
                <a:tc>
                  <a:txBody>
                    <a:bodyPr/>
                    <a:lstStyle/>
                    <a:p>
                      <a:pPr marL="0" marR="0" indent="0" algn="just">
                        <a:lnSpc>
                          <a:spcPct val="120000"/>
                        </a:lnSpc>
                        <a:spcBef>
                          <a:spcPts val="0"/>
                        </a:spcBef>
                        <a:spcAft>
                          <a:spcPts val="0"/>
                        </a:spcAft>
                      </a:pPr>
                      <a:r>
                        <a:rPr lang="it-IT" sz="2200" b="0">
                          <a:effectLst/>
                          <a:latin typeface="#9Slide07 IcielBaliho Script" pitchFamily="2" charset="0"/>
                        </a:rPr>
                        <a:t>Tuổi thọ</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dirty="0">
                          <a:effectLst/>
                          <a:latin typeface="#9Slide07 IcielBaliho Script" pitchFamily="2" charset="0"/>
                        </a:rPr>
                        <a:t> </a:t>
                      </a:r>
                      <a:endParaRPr lang="en-US" sz="2200" b="0" dirty="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dirty="0">
                          <a:effectLst/>
                          <a:latin typeface="#9Slide07 IcielBaliho Script" pitchFamily="2" charset="0"/>
                        </a:rPr>
                        <a:t> </a:t>
                      </a:r>
                      <a:endParaRPr lang="en-US" sz="2200" b="0" dirty="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72325992"/>
                  </a:ext>
                </a:extLst>
              </a:tr>
              <a:tr h="358363">
                <a:tc>
                  <a:txBody>
                    <a:bodyPr/>
                    <a:lstStyle/>
                    <a:p>
                      <a:pPr marL="0" marR="0" indent="0" algn="just">
                        <a:lnSpc>
                          <a:spcPct val="120000"/>
                        </a:lnSpc>
                        <a:spcBef>
                          <a:spcPts val="0"/>
                        </a:spcBef>
                        <a:spcAft>
                          <a:spcPts val="0"/>
                        </a:spcAft>
                      </a:pPr>
                      <a:r>
                        <a:rPr lang="it-IT" sz="2200" b="0" dirty="0">
                          <a:effectLst/>
                          <a:latin typeface="#9Slide07 IcielBaliho Script" pitchFamily="2" charset="0"/>
                        </a:rPr>
                        <a:t>Chỉ số HDI</a:t>
                      </a:r>
                      <a:endParaRPr lang="en-US" sz="2200" b="0" dirty="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dirty="0">
                          <a:effectLst/>
                          <a:latin typeface="#9Slide07 IcielBaliho Script" pitchFamily="2" charset="0"/>
                        </a:rPr>
                        <a:t> </a:t>
                      </a:r>
                      <a:endParaRPr lang="en-US" sz="2200" b="0" dirty="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17979242"/>
                  </a:ext>
                </a:extLst>
              </a:tr>
              <a:tr h="358363">
                <a:tc>
                  <a:txBody>
                    <a:bodyPr/>
                    <a:lstStyle/>
                    <a:p>
                      <a:pPr marL="0" marR="0" indent="0" algn="just">
                        <a:lnSpc>
                          <a:spcPct val="120000"/>
                        </a:lnSpc>
                        <a:spcBef>
                          <a:spcPts val="0"/>
                        </a:spcBef>
                        <a:spcAft>
                          <a:spcPts val="0"/>
                        </a:spcAft>
                      </a:pPr>
                      <a:r>
                        <a:rPr lang="it-IT" sz="2200" b="0">
                          <a:effectLst/>
                          <a:latin typeface="#9Slide07 IcielBaliho Script" pitchFamily="2" charset="0"/>
                        </a:rPr>
                        <a:t>Quy mô GDP</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69269653"/>
                  </a:ext>
                </a:extLst>
              </a:tr>
              <a:tr h="358363">
                <a:tc>
                  <a:txBody>
                    <a:bodyPr/>
                    <a:lstStyle/>
                    <a:p>
                      <a:pPr marL="0" marR="0" indent="0" algn="just">
                        <a:lnSpc>
                          <a:spcPct val="120000"/>
                        </a:lnSpc>
                        <a:spcBef>
                          <a:spcPts val="0"/>
                        </a:spcBef>
                        <a:spcAft>
                          <a:spcPts val="0"/>
                        </a:spcAft>
                      </a:pPr>
                      <a:r>
                        <a:rPr lang="it-IT" sz="2200" b="0" dirty="0">
                          <a:effectLst/>
                          <a:latin typeface="#9Slide07 IcielBaliho Script" pitchFamily="2" charset="0"/>
                        </a:rPr>
                        <a:t>Tăng trưởng kinh tế</a:t>
                      </a:r>
                      <a:endParaRPr lang="en-US" sz="2200" b="0" dirty="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40769672"/>
                  </a:ext>
                </a:extLst>
              </a:tr>
              <a:tr h="358363">
                <a:tc>
                  <a:txBody>
                    <a:bodyPr/>
                    <a:lstStyle/>
                    <a:p>
                      <a:pPr marL="0" marR="0" indent="0" algn="just">
                        <a:lnSpc>
                          <a:spcPct val="120000"/>
                        </a:lnSpc>
                        <a:spcBef>
                          <a:spcPts val="0"/>
                        </a:spcBef>
                        <a:spcAft>
                          <a:spcPts val="0"/>
                        </a:spcAft>
                      </a:pPr>
                      <a:r>
                        <a:rPr lang="it-IT" sz="2200" b="0">
                          <a:effectLst/>
                          <a:latin typeface="#9Slide07 IcielBaliho Script" pitchFamily="2" charset="0"/>
                        </a:rPr>
                        <a:t>Bình quân thu nhập</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dirty="0">
                          <a:effectLst/>
                          <a:latin typeface="#9Slide07 IcielBaliho Script" pitchFamily="2" charset="0"/>
                        </a:rPr>
                        <a:t> </a:t>
                      </a:r>
                      <a:endParaRPr lang="en-US" sz="2200" b="0" dirty="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47239387"/>
                  </a:ext>
                </a:extLst>
              </a:tr>
              <a:tr h="358363">
                <a:tc>
                  <a:txBody>
                    <a:bodyPr/>
                    <a:lstStyle/>
                    <a:p>
                      <a:pPr marL="0" marR="0" indent="0" algn="just">
                        <a:lnSpc>
                          <a:spcPct val="120000"/>
                        </a:lnSpc>
                        <a:spcBef>
                          <a:spcPts val="0"/>
                        </a:spcBef>
                        <a:spcAft>
                          <a:spcPts val="0"/>
                        </a:spcAft>
                      </a:pPr>
                      <a:r>
                        <a:rPr lang="it-IT" sz="2200" b="0">
                          <a:effectLst/>
                          <a:latin typeface="#9Slide07 IcielBaliho Script" pitchFamily="2" charset="0"/>
                        </a:rPr>
                        <a:t>Cơ cấu kinh tế</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52652005"/>
                  </a:ext>
                </a:extLst>
              </a:tr>
              <a:tr h="358363">
                <a:tc>
                  <a:txBody>
                    <a:bodyPr/>
                    <a:lstStyle/>
                    <a:p>
                      <a:pPr marL="0" marR="0" indent="0" algn="just">
                        <a:lnSpc>
                          <a:spcPct val="120000"/>
                        </a:lnSpc>
                        <a:spcBef>
                          <a:spcPts val="0"/>
                        </a:spcBef>
                        <a:spcAft>
                          <a:spcPts val="0"/>
                        </a:spcAft>
                      </a:pPr>
                      <a:r>
                        <a:rPr lang="it-IT" sz="2200" b="0">
                          <a:effectLst/>
                          <a:latin typeface="#9Slide07 IcielBaliho Script" pitchFamily="2" charset="0"/>
                        </a:rPr>
                        <a:t>Sản phẩm tiêu biểu</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9325730"/>
                  </a:ext>
                </a:extLst>
              </a:tr>
              <a:tr h="358363">
                <a:tc>
                  <a:txBody>
                    <a:bodyPr/>
                    <a:lstStyle/>
                    <a:p>
                      <a:pPr marL="0" marR="0" indent="0" algn="just">
                        <a:lnSpc>
                          <a:spcPct val="120000"/>
                        </a:lnSpc>
                        <a:spcBef>
                          <a:spcPts val="0"/>
                        </a:spcBef>
                        <a:spcAft>
                          <a:spcPts val="0"/>
                        </a:spcAft>
                      </a:pPr>
                      <a:r>
                        <a:rPr lang="it-IT" sz="2200" b="0">
                          <a:effectLst/>
                          <a:latin typeface="#9Slide07 IcielBaliho Script" pitchFamily="2" charset="0"/>
                        </a:rPr>
                        <a:t>Văn hóa đặc trưng</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728818933"/>
                  </a:ext>
                </a:extLst>
              </a:tr>
              <a:tr h="358363">
                <a:tc>
                  <a:txBody>
                    <a:bodyPr/>
                    <a:lstStyle/>
                    <a:p>
                      <a:pPr marL="0" marR="0" indent="0" algn="just">
                        <a:lnSpc>
                          <a:spcPct val="120000"/>
                        </a:lnSpc>
                        <a:spcBef>
                          <a:spcPts val="0"/>
                        </a:spcBef>
                        <a:spcAft>
                          <a:spcPts val="0"/>
                        </a:spcAft>
                      </a:pPr>
                      <a:r>
                        <a:rPr lang="it-IT" sz="2200" b="0">
                          <a:effectLst/>
                          <a:latin typeface="#9Slide07 IcielBaliho Script" pitchFamily="2" charset="0"/>
                        </a:rPr>
                        <a:t>Biểu tượng quốc gia</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18194671"/>
                  </a:ext>
                </a:extLst>
              </a:tr>
              <a:tr h="358363">
                <a:tc>
                  <a:txBody>
                    <a:bodyPr/>
                    <a:lstStyle/>
                    <a:p>
                      <a:pPr marL="0" marR="0" indent="0" algn="just">
                        <a:lnSpc>
                          <a:spcPct val="120000"/>
                        </a:lnSpc>
                        <a:spcBef>
                          <a:spcPts val="0"/>
                        </a:spcBef>
                        <a:spcAft>
                          <a:spcPts val="0"/>
                        </a:spcAft>
                      </a:pPr>
                      <a:r>
                        <a:rPr lang="it-IT" sz="2200" b="0">
                          <a:effectLst/>
                          <a:latin typeface="#9Slide07 IcielBaliho Script" pitchFamily="2" charset="0"/>
                        </a:rPr>
                        <a:t>Thông tin lí thú</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a:effectLst/>
                          <a:latin typeface="#9Slide07 IcielBaliho Script" pitchFamily="2" charset="0"/>
                        </a:rPr>
                        <a:t> </a:t>
                      </a:r>
                      <a:endParaRPr lang="en-US" sz="2200" b="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tc>
                  <a:txBody>
                    <a:bodyPr/>
                    <a:lstStyle/>
                    <a:p>
                      <a:pPr marL="0" marR="0" indent="0" algn="just">
                        <a:lnSpc>
                          <a:spcPct val="120000"/>
                        </a:lnSpc>
                        <a:spcBef>
                          <a:spcPts val="0"/>
                        </a:spcBef>
                        <a:spcAft>
                          <a:spcPts val="0"/>
                        </a:spcAft>
                      </a:pPr>
                      <a:r>
                        <a:rPr lang="it-IT" sz="2200" b="0" dirty="0">
                          <a:effectLst/>
                          <a:latin typeface="#9Slide07 IcielBaliho Script" pitchFamily="2" charset="0"/>
                        </a:rPr>
                        <a:t> </a:t>
                      </a:r>
                      <a:endParaRPr lang="en-US" sz="2200" b="0" dirty="0">
                        <a:effectLst/>
                        <a:latin typeface="#9Slide07 IcielBaliho Script" pitchFamily="2" charset="0"/>
                        <a:ea typeface="Tahoma" panose="020B060403050404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2484833"/>
                  </a:ext>
                </a:extLst>
              </a:tr>
            </a:tbl>
          </a:graphicData>
        </a:graphic>
      </p:graphicFrame>
      <p:pic>
        <p:nvPicPr>
          <p:cNvPr id="15" name="Picture 2" descr="Math with Mrs. D: Industrial Revolution Presentation with a Smidgen of Math">
            <a:extLst>
              <a:ext uri="{FF2B5EF4-FFF2-40B4-BE49-F238E27FC236}">
                <a16:creationId xmlns:a16="http://schemas.microsoft.com/office/drawing/2014/main" xmlns="" id="{A160568E-305C-4178-99B7-5A3D53F6D3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1608" y="1690480"/>
            <a:ext cx="2500313" cy="27769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e 15">
            <a:extLst>
              <a:ext uri="{FF2B5EF4-FFF2-40B4-BE49-F238E27FC236}">
                <a16:creationId xmlns:a16="http://schemas.microsoft.com/office/drawing/2014/main" xmlns="" id="{840B1691-26A4-4266-AFE9-76D66C257BAA}"/>
              </a:ext>
            </a:extLst>
          </p:cNvPr>
          <p:cNvGraphicFramePr>
            <a:graphicFrameLocks noGrp="1"/>
          </p:cNvGraphicFramePr>
          <p:nvPr>
            <p:extLst>
              <p:ext uri="{D42A27DB-BD31-4B8C-83A1-F6EECF244321}">
                <p14:modId xmlns:p14="http://schemas.microsoft.com/office/powerpoint/2010/main" val="2154424145"/>
              </p:ext>
            </p:extLst>
          </p:nvPr>
        </p:nvGraphicFramePr>
        <p:xfrm>
          <a:off x="7610475" y="4563686"/>
          <a:ext cx="4219575" cy="2315172"/>
        </p:xfrm>
        <a:graphic>
          <a:graphicData uri="http://schemas.openxmlformats.org/drawingml/2006/table">
            <a:tbl>
              <a:tblPr firstRow="1" bandRow="1">
                <a:tableStyleId>{93296810-A885-4BE3-A3E7-6D5BEEA58F35}</a:tableStyleId>
              </a:tblPr>
              <a:tblGrid>
                <a:gridCol w="1406525">
                  <a:extLst>
                    <a:ext uri="{9D8B030D-6E8A-4147-A177-3AD203B41FA5}">
                      <a16:colId xmlns:a16="http://schemas.microsoft.com/office/drawing/2014/main" xmlns="" val="1940985592"/>
                    </a:ext>
                  </a:extLst>
                </a:gridCol>
                <a:gridCol w="1406525">
                  <a:extLst>
                    <a:ext uri="{9D8B030D-6E8A-4147-A177-3AD203B41FA5}">
                      <a16:colId xmlns:a16="http://schemas.microsoft.com/office/drawing/2014/main" xmlns="" val="2401605480"/>
                    </a:ext>
                  </a:extLst>
                </a:gridCol>
                <a:gridCol w="1406525">
                  <a:extLst>
                    <a:ext uri="{9D8B030D-6E8A-4147-A177-3AD203B41FA5}">
                      <a16:colId xmlns:a16="http://schemas.microsoft.com/office/drawing/2014/main" xmlns="" val="3955123378"/>
                    </a:ext>
                  </a:extLst>
                </a:gridCol>
              </a:tblGrid>
              <a:tr h="497404">
                <a:tc>
                  <a:txBody>
                    <a:bodyPr/>
                    <a:lstStyle/>
                    <a:p>
                      <a:r>
                        <a:rPr lang="en-US" sz="2400" b="0" dirty="0" err="1">
                          <a:latin typeface="#9Slide07 IcielBaliho Script" pitchFamily="2" charset="0"/>
                        </a:rPr>
                        <a:t>Tiêu</a:t>
                      </a:r>
                      <a:r>
                        <a:rPr lang="en-US" sz="2400" b="0" dirty="0">
                          <a:latin typeface="#9Slide07 IcielBaliho Script" pitchFamily="2" charset="0"/>
                        </a:rPr>
                        <a:t> </a:t>
                      </a:r>
                      <a:r>
                        <a:rPr lang="en-US" sz="2400" b="0" dirty="0" err="1">
                          <a:latin typeface="#9Slide07 IcielBaliho Script" pitchFamily="2" charset="0"/>
                        </a:rPr>
                        <a:t>chí</a:t>
                      </a:r>
                      <a:endParaRPr lang="en-US" sz="2400" b="0" dirty="0">
                        <a:latin typeface="#9Slide07 IcielBaliho Script" pitchFamily="2" charset="0"/>
                      </a:endParaRPr>
                    </a:p>
                  </a:txBody>
                  <a:tcPr anchor="ctr"/>
                </a:tc>
                <a:tc>
                  <a:txBody>
                    <a:bodyPr/>
                    <a:lstStyle/>
                    <a:p>
                      <a:r>
                        <a:rPr lang="en-US" sz="2400" b="0" dirty="0" err="1">
                          <a:latin typeface="#9Slide07 IcielBaliho Script" pitchFamily="2" charset="0"/>
                        </a:rPr>
                        <a:t>Nội</a:t>
                      </a:r>
                      <a:r>
                        <a:rPr lang="en-US" sz="2400" b="0" dirty="0">
                          <a:latin typeface="#9Slide07 IcielBaliho Script" pitchFamily="2" charset="0"/>
                        </a:rPr>
                        <a:t> dung</a:t>
                      </a:r>
                    </a:p>
                  </a:txBody>
                  <a:tcPr anchor="ctr"/>
                </a:tc>
                <a:tc>
                  <a:txBody>
                    <a:bodyPr/>
                    <a:lstStyle/>
                    <a:p>
                      <a:r>
                        <a:rPr lang="en-US" sz="2400" b="0" dirty="0" err="1">
                          <a:latin typeface="#9Slide07 IcielBaliho Script" pitchFamily="2" charset="0"/>
                        </a:rPr>
                        <a:t>Hình</a:t>
                      </a:r>
                      <a:r>
                        <a:rPr lang="en-US" sz="2400" b="0" dirty="0">
                          <a:latin typeface="#9Slide07 IcielBaliho Script" pitchFamily="2" charset="0"/>
                        </a:rPr>
                        <a:t> </a:t>
                      </a:r>
                      <a:r>
                        <a:rPr lang="en-US" sz="2400" b="0" dirty="0" err="1">
                          <a:latin typeface="#9Slide07 IcielBaliho Script" pitchFamily="2" charset="0"/>
                        </a:rPr>
                        <a:t>thức</a:t>
                      </a:r>
                      <a:endParaRPr lang="en-US" sz="2400" b="0" dirty="0">
                        <a:latin typeface="#9Slide07 IcielBaliho Script" pitchFamily="2" charset="0"/>
                      </a:endParaRPr>
                    </a:p>
                  </a:txBody>
                  <a:tcPr anchor="ctr"/>
                </a:tc>
                <a:extLst>
                  <a:ext uri="{0D108BD9-81ED-4DB2-BD59-A6C34878D82A}">
                    <a16:rowId xmlns:a16="http://schemas.microsoft.com/office/drawing/2014/main" xmlns="" val="3640871768"/>
                  </a:ext>
                </a:extLst>
              </a:tr>
              <a:tr h="497404">
                <a:tc>
                  <a:txBody>
                    <a:bodyPr/>
                    <a:lstStyle/>
                    <a:p>
                      <a:r>
                        <a:rPr lang="en-US" sz="2400" b="0" dirty="0">
                          <a:latin typeface="#9Slide07 IcielBaliho Script" pitchFamily="2" charset="0"/>
                        </a:rPr>
                        <a:t>1 </a:t>
                      </a:r>
                      <a:r>
                        <a:rPr lang="en-US" sz="2400" b="0" dirty="0" err="1">
                          <a:latin typeface="#9Slide07 IcielBaliho Script" pitchFamily="2" charset="0"/>
                        </a:rPr>
                        <a:t>điểm</a:t>
                      </a:r>
                      <a:endParaRPr lang="en-US" sz="2400" b="0" dirty="0">
                        <a:latin typeface="#9Slide07 IcielBaliho Script" pitchFamily="2" charset="0"/>
                      </a:endParaRPr>
                    </a:p>
                  </a:txBody>
                  <a:tcPr anchor="ctr"/>
                </a:tc>
                <a:tc>
                  <a:txBody>
                    <a:bodyPr/>
                    <a:lstStyle/>
                    <a:p>
                      <a:endParaRPr lang="en-US" sz="2400" b="0" dirty="0">
                        <a:latin typeface="#9Slide07 IcielBaliho Script" pitchFamily="2" charset="0"/>
                      </a:endParaRPr>
                    </a:p>
                  </a:txBody>
                  <a:tcPr anchor="ctr"/>
                </a:tc>
                <a:tc>
                  <a:txBody>
                    <a:bodyPr/>
                    <a:lstStyle/>
                    <a:p>
                      <a:endParaRPr lang="en-US" sz="2400" b="0">
                        <a:latin typeface="#9Slide07 IcielBaliho Script" pitchFamily="2" charset="0"/>
                      </a:endParaRPr>
                    </a:p>
                  </a:txBody>
                  <a:tcPr anchor="ctr"/>
                </a:tc>
                <a:extLst>
                  <a:ext uri="{0D108BD9-81ED-4DB2-BD59-A6C34878D82A}">
                    <a16:rowId xmlns:a16="http://schemas.microsoft.com/office/drawing/2014/main" xmlns="" val="109795799"/>
                  </a:ext>
                </a:extLst>
              </a:tr>
              <a:tr h="497404">
                <a:tc>
                  <a:txBody>
                    <a:bodyPr/>
                    <a:lstStyle/>
                    <a:p>
                      <a:r>
                        <a:rPr lang="en-US" sz="2400" b="0" dirty="0">
                          <a:latin typeface="#9Slide07 IcielBaliho Script" pitchFamily="2" charset="0"/>
                        </a:rPr>
                        <a:t>2 </a:t>
                      </a:r>
                      <a:r>
                        <a:rPr lang="en-US" sz="2400" b="0" dirty="0" err="1">
                          <a:latin typeface="#9Slide07 IcielBaliho Script" pitchFamily="2" charset="0"/>
                        </a:rPr>
                        <a:t>điểm</a:t>
                      </a:r>
                      <a:endParaRPr lang="en-US" sz="2400" b="0" dirty="0">
                        <a:latin typeface="#9Slide07 IcielBaliho Script" pitchFamily="2" charset="0"/>
                      </a:endParaRPr>
                    </a:p>
                  </a:txBody>
                  <a:tcPr anchor="ctr"/>
                </a:tc>
                <a:tc>
                  <a:txBody>
                    <a:bodyPr/>
                    <a:lstStyle/>
                    <a:p>
                      <a:endParaRPr lang="en-US" sz="2400" b="0" dirty="0">
                        <a:latin typeface="#9Slide07 IcielBaliho Script" pitchFamily="2" charset="0"/>
                      </a:endParaRPr>
                    </a:p>
                  </a:txBody>
                  <a:tcPr anchor="ctr"/>
                </a:tc>
                <a:tc>
                  <a:txBody>
                    <a:bodyPr/>
                    <a:lstStyle/>
                    <a:p>
                      <a:endParaRPr lang="en-US" sz="2400" b="0">
                        <a:latin typeface="#9Slide07 IcielBaliho Script" pitchFamily="2" charset="0"/>
                      </a:endParaRPr>
                    </a:p>
                  </a:txBody>
                  <a:tcPr anchor="ctr"/>
                </a:tc>
                <a:extLst>
                  <a:ext uri="{0D108BD9-81ED-4DB2-BD59-A6C34878D82A}">
                    <a16:rowId xmlns:a16="http://schemas.microsoft.com/office/drawing/2014/main" xmlns="" val="1763747471"/>
                  </a:ext>
                </a:extLst>
              </a:tr>
              <a:tr h="497404">
                <a:tc>
                  <a:txBody>
                    <a:bodyPr/>
                    <a:lstStyle/>
                    <a:p>
                      <a:r>
                        <a:rPr lang="en-US" sz="2400" b="0" dirty="0">
                          <a:latin typeface="#9Slide07 IcielBaliho Script" pitchFamily="2" charset="0"/>
                        </a:rPr>
                        <a:t>3 </a:t>
                      </a:r>
                      <a:r>
                        <a:rPr lang="en-US" sz="2400" b="0" dirty="0" err="1">
                          <a:latin typeface="#9Slide07 IcielBaliho Script" pitchFamily="2" charset="0"/>
                        </a:rPr>
                        <a:t>điểm</a:t>
                      </a:r>
                      <a:endParaRPr lang="en-US" sz="2400" b="0" dirty="0">
                        <a:latin typeface="#9Slide07 IcielBaliho Script" pitchFamily="2" charset="0"/>
                      </a:endParaRPr>
                    </a:p>
                  </a:txBody>
                  <a:tcPr anchor="ctr"/>
                </a:tc>
                <a:tc>
                  <a:txBody>
                    <a:bodyPr/>
                    <a:lstStyle/>
                    <a:p>
                      <a:endParaRPr lang="en-US" sz="2400" b="0" dirty="0">
                        <a:latin typeface="#9Slide07 IcielBaliho Script" pitchFamily="2" charset="0"/>
                      </a:endParaRPr>
                    </a:p>
                  </a:txBody>
                  <a:tcPr anchor="ctr"/>
                </a:tc>
                <a:tc>
                  <a:txBody>
                    <a:bodyPr/>
                    <a:lstStyle/>
                    <a:p>
                      <a:endParaRPr lang="en-US" sz="2400" b="0" dirty="0">
                        <a:latin typeface="#9Slide07 IcielBaliho Script" pitchFamily="2" charset="0"/>
                      </a:endParaRPr>
                    </a:p>
                  </a:txBody>
                  <a:tcPr anchor="ctr"/>
                </a:tc>
                <a:extLst>
                  <a:ext uri="{0D108BD9-81ED-4DB2-BD59-A6C34878D82A}">
                    <a16:rowId xmlns:a16="http://schemas.microsoft.com/office/drawing/2014/main" xmlns="" val="2528423908"/>
                  </a:ext>
                </a:extLst>
              </a:tr>
            </a:tbl>
          </a:graphicData>
        </a:graphic>
      </p:graphicFrame>
      <p:pic>
        <p:nvPicPr>
          <p:cNvPr id="17" name="Picture 16" descr="UPSC Notes Only Pack">
            <a:extLst>
              <a:ext uri="{FF2B5EF4-FFF2-40B4-BE49-F238E27FC236}">
                <a16:creationId xmlns:a16="http://schemas.microsoft.com/office/drawing/2014/main" xmlns="" id="{837980DC-5A71-4618-B61B-D10FA159094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9678" y="3306800"/>
            <a:ext cx="1233375" cy="12333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Web research - Free education icons">
            <a:extLst>
              <a:ext uri="{FF2B5EF4-FFF2-40B4-BE49-F238E27FC236}">
                <a16:creationId xmlns:a16="http://schemas.microsoft.com/office/drawing/2014/main" xmlns="" id="{EF24D300-B9F4-425B-BE12-0445C58F0D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97129" y="1694070"/>
            <a:ext cx="1445201" cy="144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97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7"/>
                </p:tgtEl>
              </p:cMediaNode>
            </p:video>
          </p:childTnLst>
        </p:cTn>
      </p:par>
    </p:tnLst>
    <p:bldLst>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TotalTime>
  <Words>1046</Words>
  <Application>Microsoft Office PowerPoint</Application>
  <PresentationFormat>Custom</PresentationFormat>
  <Paragraphs>247</Paragraphs>
  <Slides>25</Slides>
  <Notes>0</Notes>
  <HiddenSlides>0</HiddenSlides>
  <MMClips>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PowerPoint Presentation</vt:lpstr>
      <vt:lpstr>PowerPoint Presentation</vt:lpstr>
      <vt:lpstr>CHUYÊN GIA DÂN SỐ</vt:lpstr>
      <vt:lpstr>PowerPoint Presentation</vt:lpstr>
      <vt:lpstr>PowerPoint Presentation</vt:lpstr>
      <vt:lpstr>PowerPoint Presentation</vt:lpstr>
      <vt:lpstr>BÀI 13: TÌNH HÌNH PHÁT TRIỂN KT – XH KHU VỰC ĐÔNG 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Chi Tuan</dc:creator>
  <cp:lastModifiedBy>Admin</cp:lastModifiedBy>
  <cp:revision>51</cp:revision>
  <dcterms:created xsi:type="dcterms:W3CDTF">2021-09-10T06:37:20Z</dcterms:created>
  <dcterms:modified xsi:type="dcterms:W3CDTF">2021-12-13T12:29:10Z</dcterms:modified>
</cp:coreProperties>
</file>